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4" r:id="rId3"/>
    <p:sldId id="258" r:id="rId4"/>
    <p:sldId id="264" r:id="rId5"/>
    <p:sldId id="271" r:id="rId6"/>
    <p:sldId id="263" r:id="rId7"/>
    <p:sldId id="265" r:id="rId8"/>
    <p:sldId id="266" r:id="rId9"/>
    <p:sldId id="268" r:id="rId10"/>
    <p:sldId id="267" r:id="rId11"/>
    <p:sldId id="269" r:id="rId12"/>
    <p:sldId id="272" r:id="rId13"/>
    <p:sldId id="270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38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1068" y="-486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4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07D48-20A7-4043-947D-662BA332974C}" type="doc">
      <dgm:prSet loTypeId="urn:microsoft.com/office/officeart/2005/8/layout/process1" loCatId="process" qsTypeId="urn:microsoft.com/office/officeart/2005/8/quickstyle/3d2" qsCatId="3D" csTypeId="urn:microsoft.com/office/officeart/2005/8/colors/accent0_1" csCatId="mainScheme" phldr="1"/>
      <dgm:spPr/>
    </dgm:pt>
    <dgm:pt modelId="{E5ACB4B0-8F7C-4624-9DF4-4CE0D6ABB59B}">
      <dgm:prSet phldrT="[文本]"/>
      <dgm:spPr/>
      <dgm:t>
        <a:bodyPr/>
        <a:lstStyle/>
        <a:p>
          <a:r>
            <a:rPr lang="zh-CN" altLang="en-US" dirty="0" smtClean="0"/>
            <a:t>会议通知</a:t>
          </a:r>
          <a:endParaRPr lang="zh-CN" altLang="en-US" dirty="0"/>
        </a:p>
      </dgm:t>
    </dgm:pt>
    <dgm:pt modelId="{C38658DC-9904-468F-976C-3122F81BEF4A}" cxnId="{2FE0DABB-E47C-400D-90C6-78F35358D360}" type="parTrans">
      <dgm:prSet/>
      <dgm:spPr/>
      <dgm:t>
        <a:bodyPr/>
        <a:lstStyle/>
        <a:p>
          <a:endParaRPr lang="zh-CN" altLang="en-US"/>
        </a:p>
      </dgm:t>
    </dgm:pt>
    <dgm:pt modelId="{2CDC98C5-CF46-460C-AB47-97B7F7E84C8A}" cxnId="{2FE0DABB-E47C-400D-90C6-78F35358D360}" type="sibTrans">
      <dgm:prSet/>
      <dgm:spPr/>
      <dgm:t>
        <a:bodyPr/>
        <a:lstStyle/>
        <a:p>
          <a:endParaRPr lang="zh-CN" altLang="en-US"/>
        </a:p>
      </dgm:t>
    </dgm:pt>
    <dgm:pt modelId="{08581243-322F-4C12-A305-EF3F5FEBBADE}">
      <dgm:prSet phldrT="[文本]"/>
      <dgm:spPr/>
      <dgm:t>
        <a:bodyPr/>
        <a:lstStyle/>
        <a:p>
          <a:r>
            <a:rPr lang="zh-CN" altLang="en-US" dirty="0" smtClean="0"/>
            <a:t>会议签到</a:t>
          </a:r>
          <a:endParaRPr lang="zh-CN" altLang="en-US" dirty="0"/>
        </a:p>
      </dgm:t>
    </dgm:pt>
    <dgm:pt modelId="{FFF67746-69B8-476A-9E1A-5339D0D99BE2}" cxnId="{6305D85E-2958-4C25-ABF9-2D9609689AFC}" type="parTrans">
      <dgm:prSet/>
      <dgm:spPr/>
      <dgm:t>
        <a:bodyPr/>
        <a:lstStyle/>
        <a:p>
          <a:endParaRPr lang="zh-CN" altLang="en-US"/>
        </a:p>
      </dgm:t>
    </dgm:pt>
    <dgm:pt modelId="{55F1ECDD-8636-4A70-BBFE-5F6067D3D160}" cxnId="{6305D85E-2958-4C25-ABF9-2D9609689AFC}" type="sibTrans">
      <dgm:prSet/>
      <dgm:spPr/>
      <dgm:t>
        <a:bodyPr/>
        <a:lstStyle/>
        <a:p>
          <a:endParaRPr lang="zh-CN" altLang="en-US"/>
        </a:p>
      </dgm:t>
    </dgm:pt>
    <dgm:pt modelId="{D20E296D-10E9-43E8-A12D-0DB9D26A02BB}">
      <dgm:prSet phldrT="[文本]"/>
      <dgm:spPr/>
      <dgm:t>
        <a:bodyPr/>
        <a:lstStyle/>
        <a:p>
          <a:r>
            <a:rPr lang="zh-CN" altLang="en-US" dirty="0" smtClean="0"/>
            <a:t>提出议案</a:t>
          </a:r>
          <a:endParaRPr lang="zh-CN" altLang="en-US" dirty="0"/>
        </a:p>
      </dgm:t>
    </dgm:pt>
    <dgm:pt modelId="{D93116ED-DC2C-44CD-8F1A-2E82FE508C8C}" cxnId="{38FD9AB1-4CD9-4878-99F1-58832968B61D}" type="parTrans">
      <dgm:prSet/>
      <dgm:spPr/>
      <dgm:t>
        <a:bodyPr/>
        <a:lstStyle/>
        <a:p>
          <a:endParaRPr lang="zh-CN" altLang="en-US"/>
        </a:p>
      </dgm:t>
    </dgm:pt>
    <dgm:pt modelId="{EB71DE72-BB83-4D5A-8CB6-EE92FBD56E5A}" cxnId="{38FD9AB1-4CD9-4878-99F1-58832968B61D}" type="sibTrans">
      <dgm:prSet/>
      <dgm:spPr/>
      <dgm:t>
        <a:bodyPr/>
        <a:lstStyle/>
        <a:p>
          <a:endParaRPr lang="zh-CN" altLang="en-US"/>
        </a:p>
      </dgm:t>
    </dgm:pt>
    <dgm:pt modelId="{F27BA0D6-D8FA-4CBE-A8D5-EC488FD61E60}">
      <dgm:prSet phldrT="[文本]"/>
      <dgm:spPr/>
      <dgm:t>
        <a:bodyPr/>
        <a:lstStyle/>
        <a:p>
          <a:r>
            <a:rPr lang="zh-CN" altLang="en-US" dirty="0" smtClean="0"/>
            <a:t>议案表决</a:t>
          </a:r>
          <a:endParaRPr lang="zh-CN" altLang="en-US" dirty="0"/>
        </a:p>
      </dgm:t>
    </dgm:pt>
    <dgm:pt modelId="{50149F31-ED9D-4AAC-AFF7-89ADD64A487E}" cxnId="{0C0AAA2B-FD10-4613-AE01-CCF1F36C850F}" type="parTrans">
      <dgm:prSet/>
      <dgm:spPr/>
      <dgm:t>
        <a:bodyPr/>
        <a:lstStyle/>
        <a:p>
          <a:endParaRPr lang="zh-CN" altLang="en-US"/>
        </a:p>
      </dgm:t>
    </dgm:pt>
    <dgm:pt modelId="{D6CC4BE4-AD0D-4DC4-9A3E-ECF49832146D}" cxnId="{0C0AAA2B-FD10-4613-AE01-CCF1F36C850F}" type="sibTrans">
      <dgm:prSet/>
      <dgm:spPr/>
      <dgm:t>
        <a:bodyPr/>
        <a:lstStyle/>
        <a:p>
          <a:endParaRPr lang="zh-CN" altLang="en-US"/>
        </a:p>
      </dgm:t>
    </dgm:pt>
    <dgm:pt modelId="{257ABB82-6FB6-41F9-B725-A5B0B2D6A2C0}">
      <dgm:prSet phldrT="[文本]"/>
      <dgm:spPr/>
      <dgm:t>
        <a:bodyPr/>
        <a:lstStyle/>
        <a:p>
          <a:r>
            <a:rPr lang="zh-CN" altLang="en-US" dirty="0" smtClean="0"/>
            <a:t>形成决议</a:t>
          </a:r>
          <a:endParaRPr lang="zh-CN" altLang="en-US" dirty="0"/>
        </a:p>
      </dgm:t>
    </dgm:pt>
    <dgm:pt modelId="{05F234BC-45AF-4F7A-8FCB-24E705F66E8C}" cxnId="{6E5552FF-707B-4D54-A62D-A19C16B1BCEA}" type="parTrans">
      <dgm:prSet/>
      <dgm:spPr/>
      <dgm:t>
        <a:bodyPr/>
        <a:lstStyle/>
        <a:p>
          <a:endParaRPr lang="zh-CN" altLang="en-US"/>
        </a:p>
      </dgm:t>
    </dgm:pt>
    <dgm:pt modelId="{03F7223F-E2ED-4F96-91C5-8E853978DBE6}" cxnId="{6E5552FF-707B-4D54-A62D-A19C16B1BCEA}" type="sibTrans">
      <dgm:prSet/>
      <dgm:spPr/>
      <dgm:t>
        <a:bodyPr/>
        <a:lstStyle/>
        <a:p>
          <a:endParaRPr lang="zh-CN" altLang="en-US"/>
        </a:p>
      </dgm:t>
    </dgm:pt>
    <dgm:pt modelId="{BEF10DE2-4A70-4CBD-AC2E-AB10D00C10E7}">
      <dgm:prSet phldrT="[文本]"/>
      <dgm:spPr/>
      <dgm:t>
        <a:bodyPr/>
        <a:lstStyle/>
        <a:p>
          <a:r>
            <a:rPr lang="zh-CN" altLang="en-US" dirty="0" smtClean="0"/>
            <a:t>会议记录</a:t>
          </a:r>
          <a:endParaRPr lang="zh-CN" altLang="en-US" dirty="0"/>
        </a:p>
      </dgm:t>
    </dgm:pt>
    <dgm:pt modelId="{41F03B95-D729-406B-8C37-2B3FD03FF157}" cxnId="{D57650B6-6218-421B-9DCB-F8B37EE0EA6D}" type="parTrans">
      <dgm:prSet/>
      <dgm:spPr/>
      <dgm:t>
        <a:bodyPr/>
        <a:lstStyle/>
        <a:p>
          <a:endParaRPr lang="zh-CN" altLang="en-US"/>
        </a:p>
      </dgm:t>
    </dgm:pt>
    <dgm:pt modelId="{E21A9009-FC0A-492C-9FFA-FC22B5368077}" cxnId="{D57650B6-6218-421B-9DCB-F8B37EE0EA6D}" type="sibTrans">
      <dgm:prSet/>
      <dgm:spPr/>
      <dgm:t>
        <a:bodyPr/>
        <a:lstStyle/>
        <a:p>
          <a:endParaRPr lang="zh-CN" altLang="en-US"/>
        </a:p>
      </dgm:t>
    </dgm:pt>
    <dgm:pt modelId="{FC0FB47D-00C7-40DF-AF5B-D60DA2AD5E1E}" type="pres">
      <dgm:prSet presAssocID="{A1607D48-20A7-4043-947D-662BA332974C}" presName="Name0" presStyleCnt="0">
        <dgm:presLayoutVars>
          <dgm:dir/>
          <dgm:resizeHandles val="exact"/>
        </dgm:presLayoutVars>
      </dgm:prSet>
      <dgm:spPr/>
    </dgm:pt>
    <dgm:pt modelId="{3FF18632-AF4C-4221-89E7-CA8B4103F58A}" type="pres">
      <dgm:prSet presAssocID="{E5ACB4B0-8F7C-4624-9DF4-4CE0D6ABB59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1A262C-23A7-4CAD-AD08-86141DA706C3}" type="pres">
      <dgm:prSet presAssocID="{2CDC98C5-CF46-460C-AB47-97B7F7E84C8A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B04CFED5-7F3E-4358-96A0-746198BF8B4E}" type="pres">
      <dgm:prSet presAssocID="{2CDC98C5-CF46-460C-AB47-97B7F7E84C8A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39E9C4C5-1AA9-4B90-993E-14BAEA8A25CA}" type="pres">
      <dgm:prSet presAssocID="{08581243-322F-4C12-A305-EF3F5FEBBAD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CFBE48-5850-4FA7-856A-BE91397852F6}" type="pres">
      <dgm:prSet presAssocID="{55F1ECDD-8636-4A70-BBFE-5F6067D3D160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07AC8919-0607-4EE2-A9DD-22BC3763B73E}" type="pres">
      <dgm:prSet presAssocID="{55F1ECDD-8636-4A70-BBFE-5F6067D3D160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CB658CA4-25C2-47DC-ACDA-AB2B4F6E3501}" type="pres">
      <dgm:prSet presAssocID="{D20E296D-10E9-43E8-A12D-0DB9D26A02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DC2310-BB5B-426A-ADD9-F90B61F186A3}" type="pres">
      <dgm:prSet presAssocID="{EB71DE72-BB83-4D5A-8CB6-EE92FBD56E5A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20989846-3EAE-444C-8EF9-389A157D42D3}" type="pres">
      <dgm:prSet presAssocID="{EB71DE72-BB83-4D5A-8CB6-EE92FBD56E5A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446454F7-5263-4B9A-AB0F-9ABBEFB84417}" type="pres">
      <dgm:prSet presAssocID="{F27BA0D6-D8FA-4CBE-A8D5-EC488FD61E6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F48B90-82D5-402B-8421-B66573EBA04C}" type="pres">
      <dgm:prSet presAssocID="{D6CC4BE4-AD0D-4DC4-9A3E-ECF49832146D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FD5A8896-E536-4D53-BB69-7EF4BC05DEB4}" type="pres">
      <dgm:prSet presAssocID="{D6CC4BE4-AD0D-4DC4-9A3E-ECF49832146D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B8E70F4E-A422-488C-8DA1-179122043EB3}" type="pres">
      <dgm:prSet presAssocID="{257ABB82-6FB6-41F9-B725-A5B0B2D6A2C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9D8892-FB06-4F3B-8A1A-6F3ECDD28039}" type="pres">
      <dgm:prSet presAssocID="{03F7223F-E2ED-4F96-91C5-8E853978DBE6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5E070D00-F778-40FD-9325-AFEF6738F9B5}" type="pres">
      <dgm:prSet presAssocID="{03F7223F-E2ED-4F96-91C5-8E853978DBE6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A550B7B6-8D94-4A48-A068-F4D72D816599}" type="pres">
      <dgm:prSet presAssocID="{BEF10DE2-4A70-4CBD-AC2E-AB10D00C10E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134C8F9-3581-4143-AAEF-B9400E1FECEA}" type="presOf" srcId="{EB71DE72-BB83-4D5A-8CB6-EE92FBD56E5A}" destId="{18DC2310-BB5B-426A-ADD9-F90B61F186A3}" srcOrd="0" destOrd="0" presId="urn:microsoft.com/office/officeart/2005/8/layout/process1"/>
    <dgm:cxn modelId="{01A7A24B-2747-408D-836F-0AC461AF1497}" type="presOf" srcId="{2CDC98C5-CF46-460C-AB47-97B7F7E84C8A}" destId="{D21A262C-23A7-4CAD-AD08-86141DA706C3}" srcOrd="0" destOrd="0" presId="urn:microsoft.com/office/officeart/2005/8/layout/process1"/>
    <dgm:cxn modelId="{5522C4D9-E73D-4468-924B-23767769500E}" type="presOf" srcId="{D20E296D-10E9-43E8-A12D-0DB9D26A02BB}" destId="{CB658CA4-25C2-47DC-ACDA-AB2B4F6E3501}" srcOrd="0" destOrd="0" presId="urn:microsoft.com/office/officeart/2005/8/layout/process1"/>
    <dgm:cxn modelId="{FB381F57-A6EF-4ADE-9ED0-E18F80B23E1F}" type="presOf" srcId="{2CDC98C5-CF46-460C-AB47-97B7F7E84C8A}" destId="{B04CFED5-7F3E-4358-96A0-746198BF8B4E}" srcOrd="1" destOrd="0" presId="urn:microsoft.com/office/officeart/2005/8/layout/process1"/>
    <dgm:cxn modelId="{463257C2-A978-4704-BD69-0FB8285D0D01}" type="presOf" srcId="{D6CC4BE4-AD0D-4DC4-9A3E-ECF49832146D}" destId="{FD5A8896-E536-4D53-BB69-7EF4BC05DEB4}" srcOrd="1" destOrd="0" presId="urn:microsoft.com/office/officeart/2005/8/layout/process1"/>
    <dgm:cxn modelId="{71BEA8ED-E80F-4B10-BE6F-E72D6A6CDDE3}" type="presOf" srcId="{08581243-322F-4C12-A305-EF3F5FEBBADE}" destId="{39E9C4C5-1AA9-4B90-993E-14BAEA8A25CA}" srcOrd="0" destOrd="0" presId="urn:microsoft.com/office/officeart/2005/8/layout/process1"/>
    <dgm:cxn modelId="{EAEC4C22-A19E-4905-8516-10804D48BE61}" type="presOf" srcId="{55F1ECDD-8636-4A70-BBFE-5F6067D3D160}" destId="{07AC8919-0607-4EE2-A9DD-22BC3763B73E}" srcOrd="1" destOrd="0" presId="urn:microsoft.com/office/officeart/2005/8/layout/process1"/>
    <dgm:cxn modelId="{3C073550-A8E3-4614-A067-90135B7FAFA2}" type="presOf" srcId="{EB71DE72-BB83-4D5A-8CB6-EE92FBD56E5A}" destId="{20989846-3EAE-444C-8EF9-389A157D42D3}" srcOrd="1" destOrd="0" presId="urn:microsoft.com/office/officeart/2005/8/layout/process1"/>
    <dgm:cxn modelId="{2FE0DABB-E47C-400D-90C6-78F35358D360}" srcId="{A1607D48-20A7-4043-947D-662BA332974C}" destId="{E5ACB4B0-8F7C-4624-9DF4-4CE0D6ABB59B}" srcOrd="0" destOrd="0" parTransId="{C38658DC-9904-468F-976C-3122F81BEF4A}" sibTransId="{2CDC98C5-CF46-460C-AB47-97B7F7E84C8A}"/>
    <dgm:cxn modelId="{6E5552FF-707B-4D54-A62D-A19C16B1BCEA}" srcId="{A1607D48-20A7-4043-947D-662BA332974C}" destId="{257ABB82-6FB6-41F9-B725-A5B0B2D6A2C0}" srcOrd="4" destOrd="0" parTransId="{05F234BC-45AF-4F7A-8FCB-24E705F66E8C}" sibTransId="{03F7223F-E2ED-4F96-91C5-8E853978DBE6}"/>
    <dgm:cxn modelId="{2C11E8B1-F38D-4595-93AE-B3EB60B0E0CF}" type="presOf" srcId="{F27BA0D6-D8FA-4CBE-A8D5-EC488FD61E60}" destId="{446454F7-5263-4B9A-AB0F-9ABBEFB84417}" srcOrd="0" destOrd="0" presId="urn:microsoft.com/office/officeart/2005/8/layout/process1"/>
    <dgm:cxn modelId="{0C0AAA2B-FD10-4613-AE01-CCF1F36C850F}" srcId="{A1607D48-20A7-4043-947D-662BA332974C}" destId="{F27BA0D6-D8FA-4CBE-A8D5-EC488FD61E60}" srcOrd="3" destOrd="0" parTransId="{50149F31-ED9D-4AAC-AFF7-89ADD64A487E}" sibTransId="{D6CC4BE4-AD0D-4DC4-9A3E-ECF49832146D}"/>
    <dgm:cxn modelId="{5412B333-B192-443B-BA94-E968BE8506E1}" type="presOf" srcId="{E5ACB4B0-8F7C-4624-9DF4-4CE0D6ABB59B}" destId="{3FF18632-AF4C-4221-89E7-CA8B4103F58A}" srcOrd="0" destOrd="0" presId="urn:microsoft.com/office/officeart/2005/8/layout/process1"/>
    <dgm:cxn modelId="{92379932-3144-40B6-A96E-E197A18BADEA}" type="presOf" srcId="{55F1ECDD-8636-4A70-BBFE-5F6067D3D160}" destId="{96CFBE48-5850-4FA7-856A-BE91397852F6}" srcOrd="0" destOrd="0" presId="urn:microsoft.com/office/officeart/2005/8/layout/process1"/>
    <dgm:cxn modelId="{AAAE510B-18BE-483D-9F7D-EE1389825C65}" type="presOf" srcId="{A1607D48-20A7-4043-947D-662BA332974C}" destId="{FC0FB47D-00C7-40DF-AF5B-D60DA2AD5E1E}" srcOrd="0" destOrd="0" presId="urn:microsoft.com/office/officeart/2005/8/layout/process1"/>
    <dgm:cxn modelId="{6305D85E-2958-4C25-ABF9-2D9609689AFC}" srcId="{A1607D48-20A7-4043-947D-662BA332974C}" destId="{08581243-322F-4C12-A305-EF3F5FEBBADE}" srcOrd="1" destOrd="0" parTransId="{FFF67746-69B8-476A-9E1A-5339D0D99BE2}" sibTransId="{55F1ECDD-8636-4A70-BBFE-5F6067D3D160}"/>
    <dgm:cxn modelId="{38FD9AB1-4CD9-4878-99F1-58832968B61D}" srcId="{A1607D48-20A7-4043-947D-662BA332974C}" destId="{D20E296D-10E9-43E8-A12D-0DB9D26A02BB}" srcOrd="2" destOrd="0" parTransId="{D93116ED-DC2C-44CD-8F1A-2E82FE508C8C}" sibTransId="{EB71DE72-BB83-4D5A-8CB6-EE92FBD56E5A}"/>
    <dgm:cxn modelId="{4BF39515-1F00-44F4-A00D-FCD041CAC801}" type="presOf" srcId="{D6CC4BE4-AD0D-4DC4-9A3E-ECF49832146D}" destId="{6EF48B90-82D5-402B-8421-B66573EBA04C}" srcOrd="0" destOrd="0" presId="urn:microsoft.com/office/officeart/2005/8/layout/process1"/>
    <dgm:cxn modelId="{4CC04B6A-6086-4D7F-8EC0-C1217C6CE1CC}" type="presOf" srcId="{257ABB82-6FB6-41F9-B725-A5B0B2D6A2C0}" destId="{B8E70F4E-A422-488C-8DA1-179122043EB3}" srcOrd="0" destOrd="0" presId="urn:microsoft.com/office/officeart/2005/8/layout/process1"/>
    <dgm:cxn modelId="{D57650B6-6218-421B-9DCB-F8B37EE0EA6D}" srcId="{A1607D48-20A7-4043-947D-662BA332974C}" destId="{BEF10DE2-4A70-4CBD-AC2E-AB10D00C10E7}" srcOrd="5" destOrd="0" parTransId="{41F03B95-D729-406B-8C37-2B3FD03FF157}" sibTransId="{E21A9009-FC0A-492C-9FFA-FC22B5368077}"/>
    <dgm:cxn modelId="{E8C5ADEA-C11F-422B-AFB2-ACAF48AE0759}" type="presOf" srcId="{03F7223F-E2ED-4F96-91C5-8E853978DBE6}" destId="{F89D8892-FB06-4F3B-8A1A-6F3ECDD28039}" srcOrd="0" destOrd="0" presId="urn:microsoft.com/office/officeart/2005/8/layout/process1"/>
    <dgm:cxn modelId="{FA8FADDE-3FE5-453A-B10E-3B87261EBB96}" type="presOf" srcId="{BEF10DE2-4A70-4CBD-AC2E-AB10D00C10E7}" destId="{A550B7B6-8D94-4A48-A068-F4D72D816599}" srcOrd="0" destOrd="0" presId="urn:microsoft.com/office/officeart/2005/8/layout/process1"/>
    <dgm:cxn modelId="{8F7C8186-03A5-4FF0-93AD-8BB1356A7E5A}" type="presOf" srcId="{03F7223F-E2ED-4F96-91C5-8E853978DBE6}" destId="{5E070D00-F778-40FD-9325-AFEF6738F9B5}" srcOrd="1" destOrd="0" presId="urn:microsoft.com/office/officeart/2005/8/layout/process1"/>
    <dgm:cxn modelId="{7FDB4648-CD09-47E1-95C1-68ECFBDF4390}" type="presParOf" srcId="{FC0FB47D-00C7-40DF-AF5B-D60DA2AD5E1E}" destId="{3FF18632-AF4C-4221-89E7-CA8B4103F58A}" srcOrd="0" destOrd="0" presId="urn:microsoft.com/office/officeart/2005/8/layout/process1"/>
    <dgm:cxn modelId="{9228F126-2582-4696-B1EB-F0ACF59DFEEF}" type="presParOf" srcId="{FC0FB47D-00C7-40DF-AF5B-D60DA2AD5E1E}" destId="{D21A262C-23A7-4CAD-AD08-86141DA706C3}" srcOrd="1" destOrd="0" presId="urn:microsoft.com/office/officeart/2005/8/layout/process1"/>
    <dgm:cxn modelId="{001C78F0-CEAA-4B1E-87E3-481A87F26345}" type="presParOf" srcId="{D21A262C-23A7-4CAD-AD08-86141DA706C3}" destId="{B04CFED5-7F3E-4358-96A0-746198BF8B4E}" srcOrd="0" destOrd="0" presId="urn:microsoft.com/office/officeart/2005/8/layout/process1"/>
    <dgm:cxn modelId="{EA9DD8FF-73AA-483E-ACFE-61437A106A97}" type="presParOf" srcId="{FC0FB47D-00C7-40DF-AF5B-D60DA2AD5E1E}" destId="{39E9C4C5-1AA9-4B90-993E-14BAEA8A25CA}" srcOrd="2" destOrd="0" presId="urn:microsoft.com/office/officeart/2005/8/layout/process1"/>
    <dgm:cxn modelId="{F3019ACB-4B82-423A-BF52-15A9A40E4528}" type="presParOf" srcId="{FC0FB47D-00C7-40DF-AF5B-D60DA2AD5E1E}" destId="{96CFBE48-5850-4FA7-856A-BE91397852F6}" srcOrd="3" destOrd="0" presId="urn:microsoft.com/office/officeart/2005/8/layout/process1"/>
    <dgm:cxn modelId="{0CC6D811-F15F-4B03-9380-2E5D71DC87E0}" type="presParOf" srcId="{96CFBE48-5850-4FA7-856A-BE91397852F6}" destId="{07AC8919-0607-4EE2-A9DD-22BC3763B73E}" srcOrd="0" destOrd="0" presId="urn:microsoft.com/office/officeart/2005/8/layout/process1"/>
    <dgm:cxn modelId="{D3B1E93D-6DAD-4EE5-9479-56648FE2B9C9}" type="presParOf" srcId="{FC0FB47D-00C7-40DF-AF5B-D60DA2AD5E1E}" destId="{CB658CA4-25C2-47DC-ACDA-AB2B4F6E3501}" srcOrd="4" destOrd="0" presId="urn:microsoft.com/office/officeart/2005/8/layout/process1"/>
    <dgm:cxn modelId="{AC136831-4CD2-44AE-8B36-6F45A19918F9}" type="presParOf" srcId="{FC0FB47D-00C7-40DF-AF5B-D60DA2AD5E1E}" destId="{18DC2310-BB5B-426A-ADD9-F90B61F186A3}" srcOrd="5" destOrd="0" presId="urn:microsoft.com/office/officeart/2005/8/layout/process1"/>
    <dgm:cxn modelId="{F2EFAA8D-BA74-4DA7-A602-5A84E1034FCD}" type="presParOf" srcId="{18DC2310-BB5B-426A-ADD9-F90B61F186A3}" destId="{20989846-3EAE-444C-8EF9-389A157D42D3}" srcOrd="0" destOrd="0" presId="urn:microsoft.com/office/officeart/2005/8/layout/process1"/>
    <dgm:cxn modelId="{68CCEE64-08AA-4C98-996E-3D9F9AA1A119}" type="presParOf" srcId="{FC0FB47D-00C7-40DF-AF5B-D60DA2AD5E1E}" destId="{446454F7-5263-4B9A-AB0F-9ABBEFB84417}" srcOrd="6" destOrd="0" presId="urn:microsoft.com/office/officeart/2005/8/layout/process1"/>
    <dgm:cxn modelId="{A17601A7-15D1-45D1-AA1E-78248FBFE320}" type="presParOf" srcId="{FC0FB47D-00C7-40DF-AF5B-D60DA2AD5E1E}" destId="{6EF48B90-82D5-402B-8421-B66573EBA04C}" srcOrd="7" destOrd="0" presId="urn:microsoft.com/office/officeart/2005/8/layout/process1"/>
    <dgm:cxn modelId="{D580222B-690C-40B5-A677-B8A419CBFE32}" type="presParOf" srcId="{6EF48B90-82D5-402B-8421-B66573EBA04C}" destId="{FD5A8896-E536-4D53-BB69-7EF4BC05DEB4}" srcOrd="0" destOrd="0" presId="urn:microsoft.com/office/officeart/2005/8/layout/process1"/>
    <dgm:cxn modelId="{5D210C35-1783-4CFA-A46E-1C9B8826A2C1}" type="presParOf" srcId="{FC0FB47D-00C7-40DF-AF5B-D60DA2AD5E1E}" destId="{B8E70F4E-A422-488C-8DA1-179122043EB3}" srcOrd="8" destOrd="0" presId="urn:microsoft.com/office/officeart/2005/8/layout/process1"/>
    <dgm:cxn modelId="{927D6BE0-E115-4397-99DD-B8D1A2E75DD6}" type="presParOf" srcId="{FC0FB47D-00C7-40DF-AF5B-D60DA2AD5E1E}" destId="{F89D8892-FB06-4F3B-8A1A-6F3ECDD28039}" srcOrd="9" destOrd="0" presId="urn:microsoft.com/office/officeart/2005/8/layout/process1"/>
    <dgm:cxn modelId="{FCB1094C-709E-4688-AAED-DDDBC1247B63}" type="presParOf" srcId="{F89D8892-FB06-4F3B-8A1A-6F3ECDD28039}" destId="{5E070D00-F778-40FD-9325-AFEF6738F9B5}" srcOrd="0" destOrd="0" presId="urn:microsoft.com/office/officeart/2005/8/layout/process1"/>
    <dgm:cxn modelId="{0292ED62-DAF6-471E-8329-0B1A83A39AC2}" type="presParOf" srcId="{FC0FB47D-00C7-40DF-AF5B-D60DA2AD5E1E}" destId="{A550B7B6-8D94-4A48-A068-F4D72D816599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358642" cy="5709730"/>
        <a:chOff x="0" y="0"/>
        <a:chExt cx="11358642" cy="5709730"/>
      </a:xfrm>
    </dsp:grpSpPr>
    <dsp:sp modelId="{3FF18632-AF4C-4221-89E7-CA8B4103F58A}">
      <dsp:nvSpPr>
        <dsp:cNvPr id="3" name="圆角矩形 2"/>
        <dsp:cNvSpPr/>
      </dsp:nvSpPr>
      <dsp:spPr bwMode="white">
        <a:xfrm>
          <a:off x="0" y="2428916"/>
          <a:ext cx="1419830" cy="851898"/>
        </a:xfrm>
        <a:prstGeom prst="roundRect">
          <a:avLst>
            <a:gd name="adj" fmla="val 10000"/>
          </a:avLst>
        </a:prstGeom>
        <a:sp3d prstMaterial="plastic">
          <a:bevelT w="127000" h="25400" prst="relaxedInset"/>
        </a:sp3d>
      </dsp:spPr>
      <dsp:style>
        <a:lnRef idx="0">
          <a:schemeClr val="dk1">
            <a:shade val="80000"/>
          </a:schemeClr>
        </a:lnRef>
        <a:fillRef idx="3">
          <a:schemeClr val="lt1"/>
        </a:fillRef>
        <a:effectRef idx="2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dk1"/>
              </a:solidFill>
            </a:rPr>
            <a:t>会议通知</a:t>
          </a:r>
          <a:endParaRPr lang="zh-CN" altLang="en-US" dirty="0">
            <a:solidFill>
              <a:schemeClr val="dk1"/>
            </a:solidFill>
          </a:endParaRPr>
        </a:p>
      </dsp:txBody>
      <dsp:txXfrm>
        <a:off x="0" y="2428916"/>
        <a:ext cx="1419830" cy="851898"/>
      </dsp:txXfrm>
    </dsp:sp>
    <dsp:sp modelId="{D21A262C-23A7-4CAD-AD08-86141DA706C3}">
      <dsp:nvSpPr>
        <dsp:cNvPr id="4" name="右箭头 3"/>
        <dsp:cNvSpPr/>
      </dsp:nvSpPr>
      <dsp:spPr bwMode="white">
        <a:xfrm>
          <a:off x="1553294" y="2678806"/>
          <a:ext cx="301004" cy="352118"/>
        </a:xfrm>
        <a:prstGeom prst="rightArrow">
          <a:avLst>
            <a:gd name="adj1" fmla="val 60000"/>
            <a:gd name="adj2" fmla="val 50000"/>
          </a:avLst>
        </a:prstGeom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>
        <a:off x="1553294" y="2678806"/>
        <a:ext cx="301004" cy="352118"/>
      </dsp:txXfrm>
    </dsp:sp>
    <dsp:sp modelId="{39E9C4C5-1AA9-4B90-993E-14BAEA8A25CA}">
      <dsp:nvSpPr>
        <dsp:cNvPr id="5" name="圆角矩形 4"/>
        <dsp:cNvSpPr/>
      </dsp:nvSpPr>
      <dsp:spPr bwMode="white">
        <a:xfrm>
          <a:off x="1987762" y="2428916"/>
          <a:ext cx="1419830" cy="851898"/>
        </a:xfrm>
        <a:prstGeom prst="roundRect">
          <a:avLst>
            <a:gd name="adj" fmla="val 10000"/>
          </a:avLst>
        </a:prstGeom>
        <a:sp3d prstMaterial="plastic">
          <a:bevelT w="127000" h="25400" prst="relaxedInset"/>
        </a:sp3d>
      </dsp:spPr>
      <dsp:style>
        <a:lnRef idx="0">
          <a:schemeClr val="dk1">
            <a:shade val="80000"/>
          </a:schemeClr>
        </a:lnRef>
        <a:fillRef idx="3">
          <a:schemeClr val="lt1"/>
        </a:fillRef>
        <a:effectRef idx="2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dk1"/>
              </a:solidFill>
            </a:rPr>
            <a:t>会议签到</a:t>
          </a:r>
          <a:endParaRPr lang="zh-CN" altLang="en-US" dirty="0">
            <a:solidFill>
              <a:schemeClr val="dk1"/>
            </a:solidFill>
          </a:endParaRPr>
        </a:p>
      </dsp:txBody>
      <dsp:txXfrm>
        <a:off x="1987762" y="2428916"/>
        <a:ext cx="1419830" cy="851898"/>
      </dsp:txXfrm>
    </dsp:sp>
    <dsp:sp modelId="{96CFBE48-5850-4FA7-856A-BE91397852F6}">
      <dsp:nvSpPr>
        <dsp:cNvPr id="6" name="右箭头 5"/>
        <dsp:cNvSpPr/>
      </dsp:nvSpPr>
      <dsp:spPr bwMode="white">
        <a:xfrm>
          <a:off x="3541057" y="2678806"/>
          <a:ext cx="301004" cy="352118"/>
        </a:xfrm>
        <a:prstGeom prst="rightArrow">
          <a:avLst>
            <a:gd name="adj1" fmla="val 60000"/>
            <a:gd name="adj2" fmla="val 50000"/>
          </a:avLst>
        </a:prstGeom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>
        <a:off x="3541057" y="2678806"/>
        <a:ext cx="301004" cy="352118"/>
      </dsp:txXfrm>
    </dsp:sp>
    <dsp:sp modelId="{CB658CA4-25C2-47DC-ACDA-AB2B4F6E3501}">
      <dsp:nvSpPr>
        <dsp:cNvPr id="7" name="圆角矩形 6"/>
        <dsp:cNvSpPr/>
      </dsp:nvSpPr>
      <dsp:spPr bwMode="white">
        <a:xfrm>
          <a:off x="3975525" y="2428916"/>
          <a:ext cx="1419830" cy="851898"/>
        </a:xfrm>
        <a:prstGeom prst="roundRect">
          <a:avLst>
            <a:gd name="adj" fmla="val 10000"/>
          </a:avLst>
        </a:prstGeom>
        <a:sp3d prstMaterial="plastic">
          <a:bevelT w="127000" h="25400" prst="relaxedInset"/>
        </a:sp3d>
      </dsp:spPr>
      <dsp:style>
        <a:lnRef idx="0">
          <a:schemeClr val="dk1">
            <a:shade val="80000"/>
          </a:schemeClr>
        </a:lnRef>
        <a:fillRef idx="3">
          <a:schemeClr val="lt1"/>
        </a:fillRef>
        <a:effectRef idx="2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dk1"/>
              </a:solidFill>
            </a:rPr>
            <a:t>提出议案</a:t>
          </a:r>
          <a:endParaRPr lang="zh-CN" altLang="en-US" dirty="0">
            <a:solidFill>
              <a:schemeClr val="dk1"/>
            </a:solidFill>
          </a:endParaRPr>
        </a:p>
      </dsp:txBody>
      <dsp:txXfrm>
        <a:off x="3975525" y="2428916"/>
        <a:ext cx="1419830" cy="851898"/>
      </dsp:txXfrm>
    </dsp:sp>
    <dsp:sp modelId="{18DC2310-BB5B-426A-ADD9-F90B61F186A3}">
      <dsp:nvSpPr>
        <dsp:cNvPr id="8" name="右箭头 7"/>
        <dsp:cNvSpPr/>
      </dsp:nvSpPr>
      <dsp:spPr bwMode="white">
        <a:xfrm>
          <a:off x="5528819" y="2678806"/>
          <a:ext cx="301004" cy="352118"/>
        </a:xfrm>
        <a:prstGeom prst="rightArrow">
          <a:avLst>
            <a:gd name="adj1" fmla="val 60000"/>
            <a:gd name="adj2" fmla="val 50000"/>
          </a:avLst>
        </a:prstGeom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>
        <a:off x="5528819" y="2678806"/>
        <a:ext cx="301004" cy="352118"/>
      </dsp:txXfrm>
    </dsp:sp>
    <dsp:sp modelId="{446454F7-5263-4B9A-AB0F-9ABBEFB84417}">
      <dsp:nvSpPr>
        <dsp:cNvPr id="9" name="圆角矩形 8"/>
        <dsp:cNvSpPr/>
      </dsp:nvSpPr>
      <dsp:spPr bwMode="white">
        <a:xfrm>
          <a:off x="5963287" y="2428916"/>
          <a:ext cx="1419830" cy="851898"/>
        </a:xfrm>
        <a:prstGeom prst="roundRect">
          <a:avLst>
            <a:gd name="adj" fmla="val 10000"/>
          </a:avLst>
        </a:prstGeom>
        <a:sp3d prstMaterial="plastic">
          <a:bevelT w="127000" h="25400" prst="relaxedInset"/>
        </a:sp3d>
      </dsp:spPr>
      <dsp:style>
        <a:lnRef idx="0">
          <a:schemeClr val="dk1">
            <a:shade val="80000"/>
          </a:schemeClr>
        </a:lnRef>
        <a:fillRef idx="3">
          <a:schemeClr val="lt1"/>
        </a:fillRef>
        <a:effectRef idx="2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dk1"/>
              </a:solidFill>
            </a:rPr>
            <a:t>议案表决</a:t>
          </a:r>
          <a:endParaRPr lang="zh-CN" altLang="en-US" dirty="0">
            <a:solidFill>
              <a:schemeClr val="dk1"/>
            </a:solidFill>
          </a:endParaRPr>
        </a:p>
      </dsp:txBody>
      <dsp:txXfrm>
        <a:off x="5963287" y="2428916"/>
        <a:ext cx="1419830" cy="851898"/>
      </dsp:txXfrm>
    </dsp:sp>
    <dsp:sp modelId="{6EF48B90-82D5-402B-8421-B66573EBA04C}">
      <dsp:nvSpPr>
        <dsp:cNvPr id="10" name="右箭头 9"/>
        <dsp:cNvSpPr/>
      </dsp:nvSpPr>
      <dsp:spPr bwMode="white">
        <a:xfrm>
          <a:off x="7516581" y="2678806"/>
          <a:ext cx="301004" cy="352118"/>
        </a:xfrm>
        <a:prstGeom prst="rightArrow">
          <a:avLst>
            <a:gd name="adj1" fmla="val 60000"/>
            <a:gd name="adj2" fmla="val 50000"/>
          </a:avLst>
        </a:prstGeom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>
        <a:off x="7516581" y="2678806"/>
        <a:ext cx="301004" cy="352118"/>
      </dsp:txXfrm>
    </dsp:sp>
    <dsp:sp modelId="{B8E70F4E-A422-488C-8DA1-179122043EB3}">
      <dsp:nvSpPr>
        <dsp:cNvPr id="11" name="圆角矩形 10"/>
        <dsp:cNvSpPr/>
      </dsp:nvSpPr>
      <dsp:spPr bwMode="white">
        <a:xfrm>
          <a:off x="7951049" y="2428916"/>
          <a:ext cx="1419830" cy="851898"/>
        </a:xfrm>
        <a:prstGeom prst="roundRect">
          <a:avLst>
            <a:gd name="adj" fmla="val 10000"/>
          </a:avLst>
        </a:prstGeom>
        <a:sp3d prstMaterial="plastic">
          <a:bevelT w="127000" h="25400" prst="relaxedInset"/>
        </a:sp3d>
      </dsp:spPr>
      <dsp:style>
        <a:lnRef idx="0">
          <a:schemeClr val="dk1">
            <a:shade val="80000"/>
          </a:schemeClr>
        </a:lnRef>
        <a:fillRef idx="3">
          <a:schemeClr val="lt1"/>
        </a:fillRef>
        <a:effectRef idx="2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dk1"/>
              </a:solidFill>
            </a:rPr>
            <a:t>形成决议</a:t>
          </a:r>
          <a:endParaRPr lang="zh-CN" altLang="en-US" dirty="0">
            <a:solidFill>
              <a:schemeClr val="dk1"/>
            </a:solidFill>
          </a:endParaRPr>
        </a:p>
      </dsp:txBody>
      <dsp:txXfrm>
        <a:off x="7951049" y="2428916"/>
        <a:ext cx="1419830" cy="851898"/>
      </dsp:txXfrm>
    </dsp:sp>
    <dsp:sp modelId="{F89D8892-FB06-4F3B-8A1A-6F3ECDD28039}">
      <dsp:nvSpPr>
        <dsp:cNvPr id="12" name="右箭头 11"/>
        <dsp:cNvSpPr/>
      </dsp:nvSpPr>
      <dsp:spPr bwMode="white">
        <a:xfrm>
          <a:off x="9504344" y="2678806"/>
          <a:ext cx="301004" cy="352118"/>
        </a:xfrm>
        <a:prstGeom prst="rightArrow">
          <a:avLst>
            <a:gd name="adj1" fmla="val 60000"/>
            <a:gd name="adj2" fmla="val 50000"/>
          </a:avLst>
        </a:prstGeom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>
        <a:off x="9504344" y="2678806"/>
        <a:ext cx="301004" cy="352118"/>
      </dsp:txXfrm>
    </dsp:sp>
    <dsp:sp modelId="{A550B7B6-8D94-4A48-A068-F4D72D816599}">
      <dsp:nvSpPr>
        <dsp:cNvPr id="13" name="圆角矩形 12"/>
        <dsp:cNvSpPr/>
      </dsp:nvSpPr>
      <dsp:spPr bwMode="white">
        <a:xfrm>
          <a:off x="9938812" y="2428916"/>
          <a:ext cx="1419830" cy="851898"/>
        </a:xfrm>
        <a:prstGeom prst="roundRect">
          <a:avLst>
            <a:gd name="adj" fmla="val 10000"/>
          </a:avLst>
        </a:prstGeom>
        <a:sp3d prstMaterial="plastic">
          <a:bevelT w="127000" h="25400" prst="relaxedInset"/>
        </a:sp3d>
      </dsp:spPr>
      <dsp:style>
        <a:lnRef idx="0">
          <a:schemeClr val="dk1">
            <a:shade val="80000"/>
          </a:schemeClr>
        </a:lnRef>
        <a:fillRef idx="3">
          <a:schemeClr val="lt1"/>
        </a:fillRef>
        <a:effectRef idx="2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dk1"/>
              </a:solidFill>
            </a:rPr>
            <a:t>会议记录</a:t>
          </a:r>
          <a:endParaRPr lang="zh-CN" altLang="en-US" dirty="0">
            <a:solidFill>
              <a:schemeClr val="dk1"/>
            </a:solidFill>
          </a:endParaRPr>
        </a:p>
      </dsp:txBody>
      <dsp:txXfrm>
        <a:off x="9938812" y="2428916"/>
        <a:ext cx="1419830" cy="851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9DDA8-43BF-4467-91AE-811D8654B5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3FF95-2601-4024-8415-940E93D66E3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六边形 11"/>
          <p:cNvSpPr/>
          <p:nvPr/>
        </p:nvSpPr>
        <p:spPr>
          <a:xfrm>
            <a:off x="-8622" y="2"/>
            <a:ext cx="9859619" cy="6864627"/>
          </a:xfrm>
          <a:custGeom>
            <a:avLst/>
            <a:gdLst>
              <a:gd name="connsiteX0" fmla="*/ 0 w 9422296"/>
              <a:gd name="connsiteY0" fmla="*/ 2729948 h 5459896"/>
              <a:gd name="connsiteX1" fmla="*/ 1364974 w 9422296"/>
              <a:gd name="connsiteY1" fmla="*/ 1 h 5459896"/>
              <a:gd name="connsiteX2" fmla="*/ 8057322 w 9422296"/>
              <a:gd name="connsiteY2" fmla="*/ 1 h 5459896"/>
              <a:gd name="connsiteX3" fmla="*/ 9422296 w 9422296"/>
              <a:gd name="connsiteY3" fmla="*/ 2729948 h 5459896"/>
              <a:gd name="connsiteX4" fmla="*/ 8057322 w 9422296"/>
              <a:gd name="connsiteY4" fmla="*/ 5459895 h 5459896"/>
              <a:gd name="connsiteX5" fmla="*/ 1364974 w 9422296"/>
              <a:gd name="connsiteY5" fmla="*/ 5459895 h 5459896"/>
              <a:gd name="connsiteX6" fmla="*/ 0 w 9422296"/>
              <a:gd name="connsiteY6" fmla="*/ 2729948 h 5459896"/>
              <a:gd name="connsiteX0-1" fmla="*/ 79513 w 8057322"/>
              <a:gd name="connsiteY0-2" fmla="*/ 2716695 h 5459894"/>
              <a:gd name="connsiteX1-3" fmla="*/ 0 w 8057322"/>
              <a:gd name="connsiteY1-4" fmla="*/ 0 h 5459894"/>
              <a:gd name="connsiteX2-5" fmla="*/ 6692348 w 8057322"/>
              <a:gd name="connsiteY2-6" fmla="*/ 0 h 5459894"/>
              <a:gd name="connsiteX3-7" fmla="*/ 8057322 w 8057322"/>
              <a:gd name="connsiteY3-8" fmla="*/ 2729947 h 5459894"/>
              <a:gd name="connsiteX4-9" fmla="*/ 6692348 w 8057322"/>
              <a:gd name="connsiteY4-10" fmla="*/ 5459894 h 5459894"/>
              <a:gd name="connsiteX5-11" fmla="*/ 0 w 8057322"/>
              <a:gd name="connsiteY5-12" fmla="*/ 5459894 h 5459894"/>
              <a:gd name="connsiteX6-13" fmla="*/ 79513 w 8057322"/>
              <a:gd name="connsiteY6-14" fmla="*/ 2716695 h 5459894"/>
              <a:gd name="connsiteX0-15" fmla="*/ 0 w 8070575"/>
              <a:gd name="connsiteY0-16" fmla="*/ 2716695 h 5459894"/>
              <a:gd name="connsiteX1-17" fmla="*/ 13253 w 8070575"/>
              <a:gd name="connsiteY1-18" fmla="*/ 0 h 5459894"/>
              <a:gd name="connsiteX2-19" fmla="*/ 6705601 w 8070575"/>
              <a:gd name="connsiteY2-20" fmla="*/ 0 h 5459894"/>
              <a:gd name="connsiteX3-21" fmla="*/ 8070575 w 8070575"/>
              <a:gd name="connsiteY3-22" fmla="*/ 2729947 h 5459894"/>
              <a:gd name="connsiteX4-23" fmla="*/ 6705601 w 8070575"/>
              <a:gd name="connsiteY4-24" fmla="*/ 5459894 h 5459894"/>
              <a:gd name="connsiteX5-25" fmla="*/ 13253 w 8070575"/>
              <a:gd name="connsiteY5-26" fmla="*/ 5459894 h 5459894"/>
              <a:gd name="connsiteX6-27" fmla="*/ 0 w 8070575"/>
              <a:gd name="connsiteY6-28" fmla="*/ 2716695 h 5459894"/>
              <a:gd name="connsiteX0-29" fmla="*/ 0 w 8070575"/>
              <a:gd name="connsiteY0-30" fmla="*/ 2716695 h 6680341"/>
              <a:gd name="connsiteX1-31" fmla="*/ 13253 w 8070575"/>
              <a:gd name="connsiteY1-32" fmla="*/ 0 h 6680341"/>
              <a:gd name="connsiteX2-33" fmla="*/ 6705601 w 8070575"/>
              <a:gd name="connsiteY2-34" fmla="*/ 0 h 6680341"/>
              <a:gd name="connsiteX3-35" fmla="*/ 8070575 w 8070575"/>
              <a:gd name="connsiteY3-36" fmla="*/ 2729947 h 6680341"/>
              <a:gd name="connsiteX4-37" fmla="*/ 5143555 w 8070575"/>
              <a:gd name="connsiteY4-38" fmla="*/ 6680341 h 6680341"/>
              <a:gd name="connsiteX5-39" fmla="*/ 13253 w 8070575"/>
              <a:gd name="connsiteY5-40" fmla="*/ 5459894 h 6680341"/>
              <a:gd name="connsiteX6-41" fmla="*/ 0 w 8070575"/>
              <a:gd name="connsiteY6-42" fmla="*/ 2716695 h 6680341"/>
              <a:gd name="connsiteX0-43" fmla="*/ 0 w 8070575"/>
              <a:gd name="connsiteY0-44" fmla="*/ 2716695 h 6654648"/>
              <a:gd name="connsiteX1-45" fmla="*/ 13253 w 8070575"/>
              <a:gd name="connsiteY1-46" fmla="*/ 0 h 6654648"/>
              <a:gd name="connsiteX2-47" fmla="*/ 6705601 w 8070575"/>
              <a:gd name="connsiteY2-48" fmla="*/ 0 h 6654648"/>
              <a:gd name="connsiteX3-49" fmla="*/ 8070575 w 8070575"/>
              <a:gd name="connsiteY3-50" fmla="*/ 2729947 h 6654648"/>
              <a:gd name="connsiteX4-51" fmla="*/ 4959147 w 8070575"/>
              <a:gd name="connsiteY4-52" fmla="*/ 6654648 h 6654648"/>
              <a:gd name="connsiteX5-53" fmla="*/ 13253 w 8070575"/>
              <a:gd name="connsiteY5-54" fmla="*/ 5459894 h 6654648"/>
              <a:gd name="connsiteX6-55" fmla="*/ 0 w 8070575"/>
              <a:gd name="connsiteY6-56" fmla="*/ 2716695 h 6654648"/>
              <a:gd name="connsiteX0-57" fmla="*/ 0 w 8070575"/>
              <a:gd name="connsiteY0-58" fmla="*/ 2716695 h 6654648"/>
              <a:gd name="connsiteX1-59" fmla="*/ 13253 w 8070575"/>
              <a:gd name="connsiteY1-60" fmla="*/ 0 h 6654648"/>
              <a:gd name="connsiteX2-61" fmla="*/ 6705601 w 8070575"/>
              <a:gd name="connsiteY2-62" fmla="*/ 0 h 6654648"/>
              <a:gd name="connsiteX3-63" fmla="*/ 8070575 w 8070575"/>
              <a:gd name="connsiteY3-64" fmla="*/ 2729947 h 6654648"/>
              <a:gd name="connsiteX4-65" fmla="*/ 4959147 w 8070575"/>
              <a:gd name="connsiteY4-66" fmla="*/ 6654648 h 6654648"/>
              <a:gd name="connsiteX5-67" fmla="*/ 13253 w 8070575"/>
              <a:gd name="connsiteY5-68" fmla="*/ 4175212 h 6654648"/>
              <a:gd name="connsiteX6-69" fmla="*/ 0 w 8070575"/>
              <a:gd name="connsiteY6-70" fmla="*/ 2716695 h 6654648"/>
              <a:gd name="connsiteX0-71" fmla="*/ 0 w 8070575"/>
              <a:gd name="connsiteY0-72" fmla="*/ 2716695 h 6654648"/>
              <a:gd name="connsiteX1-73" fmla="*/ 13253 w 8070575"/>
              <a:gd name="connsiteY1-74" fmla="*/ 0 h 6654648"/>
              <a:gd name="connsiteX2-75" fmla="*/ 6705601 w 8070575"/>
              <a:gd name="connsiteY2-76" fmla="*/ 0 h 6654648"/>
              <a:gd name="connsiteX3-77" fmla="*/ 8070575 w 8070575"/>
              <a:gd name="connsiteY3-78" fmla="*/ 2729947 h 6654648"/>
              <a:gd name="connsiteX4-79" fmla="*/ 4959147 w 8070575"/>
              <a:gd name="connsiteY4-80" fmla="*/ 6654648 h 6654648"/>
              <a:gd name="connsiteX5-81" fmla="*/ 13253 w 8070575"/>
              <a:gd name="connsiteY5-82" fmla="*/ 4779012 h 6654648"/>
              <a:gd name="connsiteX6-83" fmla="*/ 0 w 8070575"/>
              <a:gd name="connsiteY6-84" fmla="*/ 2716695 h 6654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070575" h="6654648">
                <a:moveTo>
                  <a:pt x="0" y="2716695"/>
                </a:moveTo>
                <a:cubicBezTo>
                  <a:pt x="4418" y="1811130"/>
                  <a:pt x="8835" y="905565"/>
                  <a:pt x="13253" y="0"/>
                </a:cubicBezTo>
                <a:lnTo>
                  <a:pt x="6705601" y="0"/>
                </a:lnTo>
                <a:lnTo>
                  <a:pt x="8070575" y="2729947"/>
                </a:lnTo>
                <a:lnTo>
                  <a:pt x="4959147" y="6654648"/>
                </a:lnTo>
                <a:lnTo>
                  <a:pt x="13253" y="4779012"/>
                </a:lnTo>
                <a:cubicBezTo>
                  <a:pt x="8835" y="3864612"/>
                  <a:pt x="4418" y="3631095"/>
                  <a:pt x="0" y="2716695"/>
                </a:cubicBezTo>
                <a:close/>
              </a:path>
            </a:pathLst>
          </a:custGeom>
          <a:solidFill>
            <a:srgbClr val="0890D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B1F5-2449-47D3-AFDC-A224C1E88E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A03-1BBC-4ABD-B72B-91D186A8DD12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311036" y="3756972"/>
            <a:ext cx="8299565" cy="40321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单击此处添加您的副标题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11036" y="1828800"/>
            <a:ext cx="8299565" cy="1484486"/>
          </a:xfrm>
        </p:spPr>
        <p:txBody>
          <a:bodyPr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zh-CN" altLang="en-US" smtClean="0"/>
              <a:t>单击此处添加</a:t>
            </a:r>
            <a:r>
              <a:rPr lang="zh-CN" altLang="en-US" dirty="0" smtClean="0"/>
              <a:t>您的标题文字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B1F5-2449-47D3-AFDC-A224C1E88E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A03-1BBC-4ABD-B72B-91D186A8DD12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B1F5-2449-47D3-AFDC-A224C1E88E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A03-1BBC-4ABD-B72B-91D186A8DD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1" y="365129"/>
            <a:ext cx="1182511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3" y="365129"/>
            <a:ext cx="7933269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B1F5-2449-47D3-AFDC-A224C1E88E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A03-1BBC-4ABD-B72B-91D186A8DD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64236" y="210152"/>
            <a:ext cx="10834777" cy="6995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664236" y="1066303"/>
            <a:ext cx="10834777" cy="5193212"/>
          </a:xfrm>
        </p:spPr>
        <p:txBody>
          <a:bodyPr>
            <a:normAutofit/>
          </a:bodyPr>
          <a:lstStyle>
            <a:lvl1pPr>
              <a:buSzPct val="50000"/>
              <a:defRPr sz="2400"/>
            </a:lvl1pPr>
            <a:lvl2pPr>
              <a:defRPr sz="1800"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B1F5-2449-47D3-AFDC-A224C1E88E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A03-1BBC-4ABD-B72B-91D186A8DD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130149" y="2298067"/>
            <a:ext cx="7994651" cy="123507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130150" y="3567098"/>
            <a:ext cx="7994649" cy="46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B1F5-2449-47D3-AFDC-A224C1E88E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A03-1BBC-4ABD-B72B-91D186A8DD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3"/>
            <a:ext cx="508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5" y="1244603"/>
            <a:ext cx="5094116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B1F5-2449-47D3-AFDC-A224C1E88E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A03-1BBC-4ABD-B72B-91D186A8DD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6" y="13763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6" y="22002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50" y="13763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50" y="22002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B1F5-2449-47D3-AFDC-A224C1E88E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A03-1BBC-4ABD-B72B-91D186A8DD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B1F5-2449-47D3-AFDC-A224C1E88E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A03-1BBC-4ABD-B72B-91D186A8DD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1" y="533403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32"/>
            <a:ext cx="617220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1" y="21336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B1F5-2449-47D3-AFDC-A224C1E88E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A03-1BBC-4ABD-B72B-91D186A8DD12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1" y="533403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32"/>
            <a:ext cx="617220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1" y="21336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B1F5-2449-47D3-AFDC-A224C1E88E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A03-1BBC-4ABD-B72B-91D186A8DD12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90114" y="190496"/>
            <a:ext cx="10791645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4B1F5-2449-47D3-AFDC-A224C1E88E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B9A03-1BBC-4ABD-B72B-91D186A8DD12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90114" y="1026615"/>
            <a:ext cx="10791645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ea"/>
          <a:ea typeface="+mj-ea"/>
          <a:cs typeface="+mj-cs"/>
        </a:defRPr>
      </a:lvl1pPr>
    </p:titleStyle>
    <p:bodyStyle>
      <a:lvl1pPr marL="267970" indent="-267970" algn="just" defTabSz="685800" rtl="0" eaLnBrk="1" latinLnBrk="0" hangingPunct="1">
        <a:lnSpc>
          <a:spcPct val="110000"/>
        </a:lnSpc>
        <a:spcBef>
          <a:spcPts val="1350"/>
        </a:spcBef>
        <a:spcAft>
          <a:spcPts val="0"/>
        </a:spcAft>
        <a:buClr>
          <a:schemeClr val="accent1"/>
        </a:buClr>
        <a:buSzPct val="70000"/>
        <a:buFont typeface="Wingdings" panose="05000000000000000000" pitchFamily="2" charset="2"/>
        <a:buChar char="u"/>
        <a:defRPr sz="2000" kern="1200" baseline="0">
          <a:solidFill>
            <a:schemeClr val="accent1"/>
          </a:solidFill>
          <a:latin typeface="+mj-ea"/>
          <a:ea typeface="+mj-ea"/>
          <a:cs typeface="+mn-cs"/>
        </a:defRPr>
      </a:lvl1pPr>
      <a:lvl2pPr marL="267970" indent="-267970" algn="just" defTabSz="685800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hyperlink" Target="http://baike.sogou.com/lemma/ShowInnerLink.htm?lemmaId=7846851" TargetMode="External"/><Relationship Id="rId7" Type="http://schemas.openxmlformats.org/officeDocument/2006/relationships/hyperlink" Target="http://baike.sogou.com/lemma/ShowInnerLink.htm?lemmaId=75802997" TargetMode="External"/><Relationship Id="rId6" Type="http://schemas.openxmlformats.org/officeDocument/2006/relationships/hyperlink" Target="http://baike.sogou.com/lemma/ShowInnerLink.htm?lemmaId=69287782" TargetMode="External"/><Relationship Id="rId5" Type="http://schemas.openxmlformats.org/officeDocument/2006/relationships/hyperlink" Target="http://baike.sogou.com/lemma/ShowInnerLink.htm?lemmaId=174525" TargetMode="External"/><Relationship Id="rId4" Type="http://schemas.openxmlformats.org/officeDocument/2006/relationships/hyperlink" Target="http://baike.sogou.com/lemma/ShowInnerLink.htm?lemmaId=7667672" TargetMode="External"/><Relationship Id="rId3" Type="http://schemas.openxmlformats.org/officeDocument/2006/relationships/hyperlink" Target="http://baike.sogou.com/lemma/ShowInnerLink.htm?lemmaId=167477" TargetMode="External"/><Relationship Id="rId2" Type="http://schemas.openxmlformats.org/officeDocument/2006/relationships/hyperlink" Target="http://baike.sogou.com/lemma/ShowInnerLink.htm?lemmaId=188271" TargetMode="External"/><Relationship Id="rId1" Type="http://schemas.openxmlformats.org/officeDocument/2006/relationships/hyperlink" Target="http://baike.sogou.com/lemma/ShowInnerLink.htm?lemmaId=765226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baike.sogou.com/lemma/ShowInnerLink.htm?lemmaId=161778" TargetMode="External"/><Relationship Id="rId1" Type="http://schemas.openxmlformats.org/officeDocument/2006/relationships/hyperlink" Target="http://baike.sogou.com/lemma/ShowInnerLink.htm?lemmaId=8486752" TargetMode="Externa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://baike.sogou.com/lemma/ShowInnerLink.htm?lemmaId=5662599" TargetMode="External"/><Relationship Id="rId2" Type="http://schemas.openxmlformats.org/officeDocument/2006/relationships/hyperlink" Target="http://baike.sogou.com/lemma/ShowInnerLink.htm?lemmaId=72267429" TargetMode="External"/><Relationship Id="rId1" Type="http://schemas.openxmlformats.org/officeDocument/2006/relationships/hyperlink" Target="http://baike.sogou.com/lemma/ShowInnerLink.htm?lemmaId=7662930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slide" Target="slide6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13.xml"/><Relationship Id="rId16" Type="http://schemas.openxmlformats.org/officeDocument/2006/relationships/slide" Target="slide10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hyperlink" Target="http://baike.sogou.com/lemma/ShowInnerLink.htm?lemmaId=161778" TargetMode="External"/><Relationship Id="rId4" Type="http://schemas.openxmlformats.org/officeDocument/2006/relationships/hyperlink" Target="http://baike.sogou.com/lemma/ShowInnerLink.htm?lemmaId=527521" TargetMode="External"/><Relationship Id="rId3" Type="http://schemas.openxmlformats.org/officeDocument/2006/relationships/hyperlink" Target="http://baike.sogou.com/lemma/ShowInnerLink.htm?lemmaId=165875" TargetMode="External"/><Relationship Id="rId2" Type="http://schemas.openxmlformats.org/officeDocument/2006/relationships/hyperlink" Target="http://baike.sogou.com/lemma/ShowInnerLink.htm?lemmaId=293156" TargetMode="External"/><Relationship Id="rId1" Type="http://schemas.openxmlformats.org/officeDocument/2006/relationships/hyperlink" Target="http://baike.sogou.com/lemma/ShowInnerLink.htm?lemmaId=74611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://baike.sogou.com/lemma/ShowInnerLink.htm?lemmaId=188271&amp;ss_c=ssc.citiao.link" TargetMode="External"/><Relationship Id="rId4" Type="http://schemas.openxmlformats.org/officeDocument/2006/relationships/hyperlink" Target="http://baike.sogou.com/lemma/ShowInnerLink.htm?lemmaId=7667672" TargetMode="External"/><Relationship Id="rId3" Type="http://schemas.openxmlformats.org/officeDocument/2006/relationships/hyperlink" Target="http://baike.sogou.com/lemma/ShowInnerLink.htm?lemmaId=167477" TargetMode="External"/><Relationship Id="rId2" Type="http://schemas.openxmlformats.org/officeDocument/2006/relationships/hyperlink" Target="http://baike.sogou.com/lemma/ShowInnerLink.htm?lemmaId=7652267" TargetMode="External"/><Relationship Id="rId1" Type="http://schemas.openxmlformats.org/officeDocument/2006/relationships/hyperlink" Target="http://baike.sogou.com/lemma/ShowInnerLink.htm?lemmaId=211386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://baike.sogou.com/lemma/ShowInnerLink.htm?lemmaId=68704755&amp;ss_c=ssc.citiao.link" TargetMode="External"/><Relationship Id="rId2" Type="http://schemas.openxmlformats.org/officeDocument/2006/relationships/hyperlink" Target="http://baike.sogou.com/lemma/ShowInnerLink.htm?lemmaId=161778" TargetMode="External"/><Relationship Id="rId1" Type="http://schemas.openxmlformats.org/officeDocument/2006/relationships/hyperlink" Target="http://baike.sogou.com/lemma/ShowInnerLink.htm?lemmaId=68634408&amp;ss_c=ssc.citiao.link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://baike.sogou.com/lemma/ShowInnerLink.htm?lemmaId=68497487&amp;ss_c=ssc.citiao.link" TargetMode="External"/><Relationship Id="rId6" Type="http://schemas.openxmlformats.org/officeDocument/2006/relationships/hyperlink" Target="http://baike.sogou.com/lemma/ShowInnerLink.htm?lemmaId=161349" TargetMode="External"/><Relationship Id="rId5" Type="http://schemas.openxmlformats.org/officeDocument/2006/relationships/hyperlink" Target="http://baike.sogou.com/lemma/ShowInnerLink.htm?lemmaId=7553509" TargetMode="External"/><Relationship Id="rId4" Type="http://schemas.openxmlformats.org/officeDocument/2006/relationships/hyperlink" Target="http://baike.sogou.com/lemma/ShowInnerLink.htm?lemmaId=747556" TargetMode="External"/><Relationship Id="rId3" Type="http://schemas.openxmlformats.org/officeDocument/2006/relationships/hyperlink" Target="http://baike.sogou.com/lemma/ShowInnerLink.htm?lemmaId=223518" TargetMode="External"/><Relationship Id="rId2" Type="http://schemas.openxmlformats.org/officeDocument/2006/relationships/hyperlink" Target="http://baike.sogou.com/lemma/ShowInnerLink.htm?lemmaId=73626519&amp;ss_c=ssc.citiao.link" TargetMode="External"/><Relationship Id="rId1" Type="http://schemas.openxmlformats.org/officeDocument/2006/relationships/hyperlink" Target="http://baike.sogou.com/lemma/ShowInnerLink.htm?lemmaId=105648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635" y="5498465"/>
            <a:ext cx="12191365" cy="136588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6132" y="1071546"/>
            <a:ext cx="9025890" cy="175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rgbClr val="0088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5400" b="1" dirty="0" smtClean="0">
                <a:solidFill>
                  <a:srgbClr val="28038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广西通力建筑科技有限公司</a:t>
            </a:r>
            <a:endParaRPr lang="zh-CN" altLang="en-US" sz="5400" b="1" dirty="0" smtClean="0">
              <a:solidFill>
                <a:srgbClr val="28038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5400" b="1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15"/>
          <p:cNvSpPr txBox="1"/>
          <p:nvPr/>
        </p:nvSpPr>
        <p:spPr>
          <a:xfrm>
            <a:off x="7167570" y="5857892"/>
            <a:ext cx="4817423" cy="56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项目咨询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顾问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炎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13141" y="5817331"/>
            <a:ext cx="2278380" cy="755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2020.11.6</a:t>
            </a:r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三藏LOGO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882346" y="85894"/>
            <a:ext cx="1078814" cy="985652"/>
          </a:xfrm>
          <a:prstGeom prst="rect">
            <a:avLst/>
          </a:prstGeom>
        </p:spPr>
      </p:pic>
      <p:sp>
        <p:nvSpPr>
          <p:cNvPr id="12" name="标题 5"/>
          <p:cNvSpPr>
            <a:spLocks noGrp="1"/>
          </p:cNvSpPr>
          <p:nvPr>
            <p:ph type="title"/>
          </p:nvPr>
        </p:nvSpPr>
        <p:spPr>
          <a:xfrm>
            <a:off x="1595406" y="2400304"/>
            <a:ext cx="9644130" cy="1671638"/>
          </a:xfrm>
        </p:spPr>
        <p:txBody>
          <a:bodyPr>
            <a:noAutofit/>
          </a:bodyPr>
          <a:lstStyle/>
          <a:p>
            <a:pPr>
              <a:lnSpc>
                <a:spcPts val="6700"/>
              </a:lnSpc>
            </a:pPr>
            <a:r>
              <a:rPr lang="zh-CN" altLang="en-US" sz="6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股东会、董事会、监事会</a:t>
            </a:r>
            <a:br>
              <a:rPr lang="en-US" altLang="zh-CN" sz="6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6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6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会议管理制度</a:t>
            </a:r>
            <a:endParaRPr lang="zh-CN" altLang="en-US" sz="6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监事会</a:t>
            </a:r>
            <a:endParaRPr lang="zh-CN" altLang="en-US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4236" y="928670"/>
            <a:ext cx="10834777" cy="5572164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   股份有限公司设立监事会，其成员不得少于三人。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公司设立监事会，其成员不得少于</a:t>
            </a:r>
            <a:r>
              <a:rPr lang="en-US" altLang="zh-CN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人。股东人数较少或者规模较小的有限责任公司，可以设</a:t>
            </a:r>
            <a:r>
              <a:rPr lang="en-US" altLang="zh-CN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至</a:t>
            </a:r>
            <a:r>
              <a:rPr lang="en-US" altLang="zh-CN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名监事，不设立监事会。监事的任期每届为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。监事任期届满，连选可以连任。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监事会应当包括</a:t>
            </a:r>
            <a:r>
              <a:rPr lang="zh-CN" altLang="en-US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股东代表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和适当比例的公司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1"/>
              </a:rPr>
              <a:t>职工代表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，其中职工代表的比例不得低于</a:t>
            </a:r>
            <a:r>
              <a:rPr lang="en-US" altLang="zh-CN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1/3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，具体比例由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公司章程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规定。监事会中的职工代表由公司职工通过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3"/>
              </a:rPr>
              <a:t>职工代表大会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、职工大会或者其他形式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4"/>
              </a:rPr>
              <a:t>民主选举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产生。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（公司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hlinkClick r:id="rId5"/>
              </a:rPr>
              <a:t>董事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会除两个以上国有股东外，可以有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hlinkClick r:id="rId6"/>
              </a:rPr>
              <a:t>职工董事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，监事会一定要有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hlinkClick r:id="rId7"/>
              </a:rPr>
              <a:t>职工监事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监事会设主席一人，由全体监事过半数选举产生。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hlinkClick r:id="rId8"/>
              </a:rPr>
              <a:t>监事会主席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召集和主持监事会会议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；监事会主席不能履行职务或者不履行职务的，由半数以上监事共同推举一名监事召集和主持监事会会议。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高级管理人员不得兼任监事。</a:t>
            </a:r>
            <a:endParaRPr lang="zh-CN" alt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监事会的召开</a:t>
            </a:r>
            <a:endParaRPr lang="zh-CN" altLang="en-US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81224" y="1071546"/>
            <a:ext cx="8074969" cy="51932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股份有限公司监事会每</a:t>
            </a:r>
            <a:r>
              <a:rPr lang="zh-CN" alt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六个月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至少召开一次会议。（董事会每年度至少召开两次会议，有限责任公司监事会每年度至少召开一次会议）监事可以提议召开临时监事会会议。</a:t>
            </a:r>
            <a:endParaRPr lang="en-US" altLang="zh-CN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buNone/>
            </a:pP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监事会的议事方式和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1"/>
              </a:rPr>
              <a:t>表决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程序，除本法有规定的外，由公司章程规定。</a:t>
            </a:r>
            <a:endParaRPr lang="en-US" altLang="zh-CN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buNone/>
            </a:pP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监事会决议应当经</a:t>
            </a:r>
            <a:r>
              <a:rPr lang="zh-CN" altLang="en-US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半数以上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监事通过。</a:t>
            </a:r>
            <a:endParaRPr lang="en-US" altLang="zh-CN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buNone/>
            </a:pP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监事会应当对所议事项的决定作成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会议记录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，出席会议的监事应当在会议记录上签名。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4237" y="210152"/>
            <a:ext cx="5788954" cy="69959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监事会的职权</a:t>
            </a:r>
            <a:endParaRPr lang="zh-CN" altLang="en-US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（一）检查公司财务；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（二）对董事、高级管理人员执行公司职务的行为进行监督，对违反法律、行政法规、公司章程或者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1"/>
              </a:rPr>
              <a:t>股东会决议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的董事、高级管理人员提出罢免的建议；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（三）当董事、高级管理人员的行为损害公司的利益时，要求董事、高级管理人员予以纠正；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（四）提议召开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临时股东会会议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，在董事会不履行本法规定的召集和主持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3"/>
              </a:rPr>
              <a:t>股东会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会议职责时召集和主持股东会会议；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（五）向股东会会议提出提案；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（六）依照本法第一百五十二条的规定，对董事、高级管理人员提起诉讼；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（七）公司章程规定的其他职权。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H_Number_1" descr="#wm#_48_07_*Z">
            <a:hlinkClick r:id="rId1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95333" y="2282026"/>
            <a:ext cx="376306" cy="377107"/>
          </a:xfrm>
          <a:prstGeom prst="ellipse">
            <a:avLst/>
          </a:prstGeom>
          <a:solidFill>
            <a:srgbClr val="35C0D3">
              <a:alpha val="80000"/>
            </a:srgb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4000" b="1" u="sng" kern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endParaRPr lang="zh-CN" altLang="zh-CN" sz="4000" b="1" u="sng" kern="0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MH_Others_1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66071" y="2549005"/>
            <a:ext cx="168930" cy="169290"/>
          </a:xfrm>
          <a:prstGeom prst="ellipse">
            <a:avLst/>
          </a:prstGeom>
          <a:solidFill>
            <a:srgbClr val="35C0D3">
              <a:alpha val="59000"/>
            </a:srgb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4000" b="1" u="sng" ker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5" name="MH_Entry_1">
            <a:hlinkClick r:id="rId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3381356" y="2214554"/>
            <a:ext cx="2452832" cy="6129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zh-CN" altLang="en-US" sz="4000" b="1" dirty="0" smtClean="0">
                <a:solidFill>
                  <a:srgbClr val="003300"/>
                </a:solidFill>
                <a:latin typeface="+mn-ea"/>
                <a:hlinkClick r:id="rId1" action="ppaction://hlinksldjump"/>
              </a:rPr>
              <a:t>股东会</a:t>
            </a:r>
            <a:endParaRPr lang="zh-CN" altLang="en-US" sz="4000" b="1" dirty="0">
              <a:solidFill>
                <a:srgbClr val="003300"/>
              </a:solidFill>
              <a:latin typeface="+mn-ea"/>
            </a:endParaRPr>
          </a:p>
        </p:txBody>
      </p:sp>
      <p:sp>
        <p:nvSpPr>
          <p:cNvPr id="40" name="MH_Number_2" descr="#wm#_48_07_*Z">
            <a:hlinkClick r:id="rId5" action="ppaction://hlinksldjump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95333" y="3080210"/>
            <a:ext cx="376306" cy="377107"/>
          </a:xfrm>
          <a:prstGeom prst="ellipse">
            <a:avLst/>
          </a:prstGeom>
          <a:solidFill>
            <a:srgbClr val="35C0D3">
              <a:alpha val="80000"/>
            </a:srgb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4000" b="1" u="sng" ker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endParaRPr lang="zh-CN" altLang="zh-CN" sz="4000" b="1" u="sng" kern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MH_Others_2" descr="#wm#_48_07_*Z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6071" y="3347189"/>
            <a:ext cx="168930" cy="169290"/>
          </a:xfrm>
          <a:prstGeom prst="ellipse">
            <a:avLst/>
          </a:prstGeom>
          <a:solidFill>
            <a:srgbClr val="35C0D3">
              <a:alpha val="59000"/>
            </a:srgb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4000" b="1" u="sng" ker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9" name="MH_Entry_2">
            <a:hlinkClick r:id="rId5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3357416" y="3042729"/>
            <a:ext cx="1738452" cy="43981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CN" altLang="en-US" sz="4000" b="1" u="sng" dirty="0" smtClean="0">
                <a:solidFill>
                  <a:srgbClr val="003300"/>
                </a:solidFill>
                <a:latin typeface="+mn-ea"/>
                <a:hlinkClick r:id="rId9" action="ppaction://hlinksldjump"/>
              </a:rPr>
              <a:t>董事会</a:t>
            </a:r>
            <a:endParaRPr lang="zh-CN" altLang="en-US" sz="4000" b="1" u="sng" dirty="0">
              <a:solidFill>
                <a:srgbClr val="003300"/>
              </a:solidFill>
              <a:latin typeface="+mn-ea"/>
            </a:endParaRPr>
          </a:p>
        </p:txBody>
      </p:sp>
      <p:sp>
        <p:nvSpPr>
          <p:cNvPr id="77" name="MH_Others_10" descr="#wm#_48_07_*Z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905007" y="927671"/>
            <a:ext cx="1526319" cy="1529573"/>
          </a:xfrm>
          <a:prstGeom prst="ellipse">
            <a:avLst/>
          </a:prstGeom>
          <a:solidFill>
            <a:schemeClr val="accent1">
              <a:lumMod val="60000"/>
              <a:lumOff val="40000"/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7200" b="1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</a:t>
            </a:r>
            <a:endParaRPr lang="zh-CN" altLang="zh-CN" sz="7200" b="1" ker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MH_Others_11" descr="#wm#_48_07_*Z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968396" y="2069045"/>
            <a:ext cx="925856" cy="927828"/>
          </a:xfrm>
          <a:prstGeom prst="ellipse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wrap="square"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4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zh-CN" sz="44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MH_Others_12"/>
          <p:cNvSpPr txBox="1"/>
          <p:nvPr>
            <p:custDataLst>
              <p:tags r:id="rId12"/>
            </p:custDataLst>
          </p:nvPr>
        </p:nvSpPr>
        <p:spPr>
          <a:xfrm>
            <a:off x="8300251" y="2532959"/>
            <a:ext cx="612357" cy="2746184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en-US" altLang="zh-CN" sz="3600"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36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MH_Number_1" descr="#wm#_48_07_*Z">
            <a:hlinkClick r:id="rId1" action="ppaction://hlinksldjump"/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04984" y="3850731"/>
            <a:ext cx="376306" cy="377107"/>
          </a:xfrm>
          <a:prstGeom prst="ellipse">
            <a:avLst/>
          </a:prstGeom>
          <a:solidFill>
            <a:srgbClr val="35C0D3">
              <a:alpha val="80000"/>
            </a:srgb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4000" b="1" u="sng" kern="0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endParaRPr lang="zh-CN" altLang="zh-CN" sz="4000" b="1" u="sng" kern="0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MH_Others_1" descr="#wm#_48_07_*Z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75722" y="4117710"/>
            <a:ext cx="168930" cy="169290"/>
          </a:xfrm>
          <a:prstGeom prst="ellipse">
            <a:avLst/>
          </a:prstGeom>
          <a:solidFill>
            <a:srgbClr val="35C0D3">
              <a:alpha val="59000"/>
            </a:srgb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4000" b="1" u="sng" ker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8" name="MH_Entry_1">
            <a:hlinkClick r:id="rId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3381356" y="3813250"/>
            <a:ext cx="2429019" cy="43981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CN" altLang="en-US" sz="4000" b="1" u="sng" dirty="0" smtClean="0">
                <a:solidFill>
                  <a:srgbClr val="003300"/>
                </a:solidFill>
                <a:latin typeface="+mn-ea"/>
                <a:hlinkClick r:id="rId16" action="ppaction://hlinksldjump"/>
              </a:rPr>
              <a:t>监事会</a:t>
            </a:r>
            <a:endParaRPr lang="zh-CN" altLang="en-US" sz="4000" b="1" u="sng" dirty="0">
              <a:solidFill>
                <a:srgbClr val="003300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52530" y="1000108"/>
            <a:ext cx="9144064" cy="699595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定期会议和临时会议</a:t>
            </a:r>
            <a:endParaRPr lang="zh-CN" altLang="en-US" sz="5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95406" y="3000372"/>
            <a:ext cx="9787006" cy="23574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定期会议</a:t>
            </a:r>
            <a:r>
              <a:rPr lang="zh-CN" altLang="en-US" sz="3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应当依照公司章程的规定按时召开。</a:t>
            </a:r>
            <a:endParaRPr lang="zh-CN" altLang="en-US" sz="32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523836" y="719666"/>
          <a:ext cx="11358642" cy="570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2596" y="1000108"/>
            <a:ext cx="8715436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会议流程</a:t>
            </a:r>
            <a:endParaRPr lang="zh-CN" altLang="en-US" sz="72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12" y="285728"/>
            <a:ext cx="11001452" cy="548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股东会</a:t>
            </a:r>
            <a:endParaRPr lang="en-US" altLang="zh-CN" sz="3600" b="1" dirty="0" smtClean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sz="32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首次会议由于尚未形成会议召开方法，故应由</a:t>
            </a:r>
            <a:r>
              <a:rPr lang="zh-CN" altLang="en-US" sz="24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出资最多的股东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召集和主持，依照公司法规定行使职权。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hlinkClick r:id="rId1"/>
              </a:rPr>
              <a:t> 公司设立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董事会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的，股东会会议由董事会召集，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hlinkClick r:id="rId3"/>
              </a:rPr>
              <a:t>董事长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主持，董事长因特殊原因不能履行职务时，由董事长指定的副董事长或者其他董事主持。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会议由股东按照出资比例行使表决权。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通常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1/2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以上表决权的股东通过，要求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2/3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以上表决权的股东通过的决议有：对公司增加或者减少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hlinkClick r:id="rId4"/>
              </a:rPr>
              <a:t>注册资本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；分立、合并、解散或者变更公司形式；修改公司章程。</a:t>
            </a:r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  召开股东会会议，应当于会议召开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日以前通知全体股东。股东会应当对所议事项的决定作成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hlinkClick r:id="rId5"/>
              </a:rPr>
              <a:t>会议记录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，出席会议的股东应当在会议记录上签名等。</a:t>
            </a:r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12" y="285728"/>
            <a:ext cx="10834777" cy="6357958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zh-CN" altLang="en-US" dirty="0" smtClean="0"/>
              <a:t>　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（一）决定公司的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经营方针和投资计划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（二）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选举和更换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非由职工代表担任的董事、监事，决定有关董事、监事的报酬事项；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（三）审议批准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董事会的报告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（四）审议批准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监事会或者监事的报告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（五）审议批准公司的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年度财务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预算方案、决算方案；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  （六）审议批准公司的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利润分配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方案和弥补亏损方案；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（七）对公司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增加或者减少注册资本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作出决议；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（八）对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发行公司债券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作出决议；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（九）对公司合并、分立、解散、清算或者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变更公司形式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作出决议；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（十）修改公司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章程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（十一）公司章程规定的其他职权。</a:t>
            </a:r>
            <a:endParaRPr lang="zh-CN" altLang="en-US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对前款所列事项股东以书面形式一致表示同意的，可以不召开股东会会议，直接作出决定，并由全体股东在决定文件上</a:t>
            </a:r>
            <a:r>
              <a:rPr lang="zh-CN" altLang="en-US" u="sng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签名、盖章。</a:t>
            </a:r>
            <a:endParaRPr lang="zh-CN" altLang="en-US" u="sng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26159" y="1571612"/>
            <a:ext cx="984885" cy="34290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股东会的职权</a:t>
            </a:r>
            <a:endParaRPr lang="zh-CN" altLang="en-US" sz="4000" b="1" dirty="0" smtClean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董事会</a:t>
            </a:r>
            <a:endParaRPr lang="zh-CN" altLang="en-US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71546"/>
            <a:ext cx="11527764" cy="543453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有限责任公司设董事会，其成员为</a:t>
            </a:r>
            <a:r>
              <a:rPr lang="en-US" altLang="zh-CN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人至</a:t>
            </a:r>
            <a:r>
              <a:rPr lang="en-US" altLang="zh-CN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13</a:t>
            </a: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人；股份有限公司设董事会，其成员为</a:t>
            </a:r>
            <a:r>
              <a:rPr lang="en-US" altLang="zh-CN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人至</a:t>
            </a:r>
            <a:r>
              <a:rPr lang="en-US" altLang="zh-CN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人。</a:t>
            </a:r>
            <a:endParaRPr lang="zh-CN" altLang="en-US" sz="22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None/>
            </a:pP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国有</a:t>
            </a: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1"/>
              </a:rPr>
              <a:t>投资主体</a:t>
            </a: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投资设立的有限责任公司，其董事会成员中应有公司</a:t>
            </a: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职工代表</a:t>
            </a: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，其他有限责任公司董事会成员中可以有公司职工代表。董事会中的职工代表由公司职工通过</a:t>
            </a: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3"/>
              </a:rPr>
              <a:t>职工代表大会</a:t>
            </a: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、职工大会或者其他形式</a:t>
            </a: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4"/>
              </a:rPr>
              <a:t>民主选举</a:t>
            </a: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产生。</a:t>
            </a:r>
            <a:endParaRPr lang="zh-CN" altLang="en-US" sz="22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None/>
            </a:pP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董事会设董事长一人，可以设副董事长。董事长、副董事长的产生办法由</a:t>
            </a: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5"/>
              </a:rPr>
              <a:t>公司章程</a:t>
            </a: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规定。</a:t>
            </a:r>
            <a:endParaRPr lang="zh-CN" altLang="en-US" sz="22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None/>
            </a:pPr>
            <a:endParaRPr lang="en-US" altLang="zh-CN" sz="22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None/>
            </a:pP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董事任期由公司章程规定，但每届任期不得超过</a:t>
            </a:r>
            <a:r>
              <a:rPr lang="en-US" altLang="zh-CN" sz="2200" u="sng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200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。董事任期届满，</a:t>
            </a:r>
            <a:r>
              <a:rPr lang="zh-CN" altLang="en-US" sz="2200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连选可以连任</a:t>
            </a: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2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None/>
            </a:pPr>
            <a:r>
              <a:rPr lang="zh-CN" altLang="en-US" sz="2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董事任期届满未及时改选，或者董事在任期内辞职导致董事会成员低于法定人数的，在该选出的董事就任前，原董事仍应当依照法律、行政法规和公司章程的规定，履行董事职务。</a:t>
            </a:r>
            <a:endParaRPr lang="zh-CN" altLang="en-US" sz="22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6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董事会的召开</a:t>
            </a:r>
            <a:endParaRPr lang="zh-CN" altLang="en-US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8150" y="1428736"/>
            <a:ext cx="10834777" cy="4643470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1"/>
              </a:rPr>
              <a:t>董事会会议</a:t>
            </a: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由董事长召集和主持；董事长不能履行职务或者不履行职务的，由副董事长召集和主持；副董事长不能履行职务或者不履行职务的，由半数以上董事共同推举一名董事召集和主持。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董事会应当对所议事项的决定作成</a:t>
            </a: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会议记录</a:t>
            </a: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，出席会议的董事应在会议记录上签名。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3"/>
              </a:rPr>
              <a:t>董事会决议</a:t>
            </a: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的表决，实行一人一票。</a:t>
            </a:r>
            <a:endParaRPr lang="en-US" altLang="zh-CN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董事会每年度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至少召开两次会议</a:t>
            </a: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，每次会议应当于会议召开</a:t>
            </a:r>
            <a:r>
              <a:rPr lang="en-US" altLang="zh-CN" sz="2800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前通知全体董事和监事。</a:t>
            </a:r>
            <a:endParaRPr lang="en-US" altLang="zh-CN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代表</a:t>
            </a:r>
            <a:r>
              <a:rPr lang="en-US" altLang="zh-CN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1/10</a:t>
            </a: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以上表决权的股东、</a:t>
            </a:r>
            <a:r>
              <a:rPr lang="en-US" altLang="zh-CN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1/3</a:t>
            </a: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以上董事或者监事会，可以提议召开董事会临时会议。董事长应当自接到提议后</a:t>
            </a:r>
            <a:r>
              <a:rPr lang="en-US" altLang="zh-CN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日内，召集和主持董事会会议。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董事会召开临时会议，可以另定召集董事会的通知方式和通知时限。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董事会的职权</a:t>
            </a:r>
            <a:endParaRPr lang="zh-CN" altLang="en-US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（一）召集股东会会议，并向股东会报告工作；</a:t>
            </a:r>
            <a:endParaRPr lang="zh-CN" alt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（二）执行股东会的决议；</a:t>
            </a:r>
            <a:endParaRPr lang="zh-CN" alt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（三）决定公司的</a:t>
            </a:r>
            <a:r>
              <a:rPr lang="zh-CN" altLang="en-US" dirty="0" smtClean="0">
                <a:solidFill>
                  <a:schemeClr val="tx1"/>
                </a:solidFill>
                <a:hlinkClick r:id="rId1"/>
              </a:rPr>
              <a:t>经营计划</a:t>
            </a:r>
            <a:r>
              <a:rPr lang="zh-CN" altLang="en-US" dirty="0" smtClean="0">
                <a:solidFill>
                  <a:schemeClr val="tx1"/>
                </a:solidFill>
              </a:rPr>
              <a:t>和</a:t>
            </a:r>
            <a:r>
              <a:rPr lang="zh-CN" altLang="en-US" dirty="0" smtClean="0">
                <a:solidFill>
                  <a:schemeClr val="tx1"/>
                </a:solidFill>
                <a:hlinkClick r:id="rId2"/>
              </a:rPr>
              <a:t>投资方案</a:t>
            </a:r>
            <a:r>
              <a:rPr lang="zh-CN" altLang="en-US" dirty="0" smtClean="0">
                <a:solidFill>
                  <a:schemeClr val="tx1"/>
                </a:solidFill>
              </a:rPr>
              <a:t>；</a:t>
            </a:r>
            <a:endParaRPr lang="zh-CN" alt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（四）制定公司的年度</a:t>
            </a:r>
            <a:r>
              <a:rPr lang="zh-CN" altLang="en-US" dirty="0" smtClean="0">
                <a:solidFill>
                  <a:schemeClr val="tx1"/>
                </a:solidFill>
                <a:hlinkClick r:id="rId3"/>
              </a:rPr>
              <a:t>财务预算</a:t>
            </a:r>
            <a:r>
              <a:rPr lang="zh-CN" altLang="en-US" dirty="0" smtClean="0">
                <a:solidFill>
                  <a:schemeClr val="tx1"/>
                </a:solidFill>
              </a:rPr>
              <a:t>方案、决算方案；</a:t>
            </a:r>
            <a:endParaRPr lang="zh-CN" alt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（五）制定公司的</a:t>
            </a:r>
            <a:r>
              <a:rPr lang="zh-CN" altLang="en-US" dirty="0" smtClean="0">
                <a:solidFill>
                  <a:schemeClr val="tx1"/>
                </a:solidFill>
                <a:hlinkClick r:id="rId4"/>
              </a:rPr>
              <a:t>利润分配</a:t>
            </a:r>
            <a:r>
              <a:rPr lang="zh-CN" altLang="en-US" dirty="0" smtClean="0">
                <a:solidFill>
                  <a:schemeClr val="tx1"/>
                </a:solidFill>
              </a:rPr>
              <a:t>方案和</a:t>
            </a:r>
            <a:r>
              <a:rPr lang="zh-CN" altLang="en-US" dirty="0" smtClean="0">
                <a:solidFill>
                  <a:schemeClr val="tx1"/>
                </a:solidFill>
                <a:hlinkClick r:id="rId5"/>
              </a:rPr>
              <a:t>弥补亏损</a:t>
            </a:r>
            <a:r>
              <a:rPr lang="zh-CN" altLang="en-US" dirty="0" smtClean="0">
                <a:solidFill>
                  <a:schemeClr val="tx1"/>
                </a:solidFill>
              </a:rPr>
              <a:t>方案；</a:t>
            </a:r>
            <a:endParaRPr lang="zh-CN" alt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（六）制定公司增加或者减少注册资本以及发行公司债券的方案；</a:t>
            </a:r>
            <a:endParaRPr lang="zh-CN" alt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（七）指定</a:t>
            </a:r>
            <a:r>
              <a:rPr lang="zh-CN" altLang="en-US" dirty="0" smtClean="0">
                <a:solidFill>
                  <a:schemeClr val="tx1"/>
                </a:solidFill>
                <a:hlinkClick r:id="rId6"/>
              </a:rPr>
              <a:t>公司合并</a:t>
            </a:r>
            <a:r>
              <a:rPr lang="zh-CN" altLang="en-US" dirty="0" smtClean="0">
                <a:solidFill>
                  <a:schemeClr val="tx1"/>
                </a:solidFill>
              </a:rPr>
              <a:t>、分立、解散或者变更公司形式的方案；</a:t>
            </a:r>
            <a:endParaRPr lang="zh-CN" alt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（八）决定公司内部管理机构的设置；</a:t>
            </a:r>
            <a:endParaRPr lang="zh-CN" alt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（九）决定聘任或者解聘公司经理及其报酬事项，并根据经理的提名决定聘任或者解聘公司副经理、</a:t>
            </a:r>
            <a:r>
              <a:rPr lang="zh-CN" altLang="en-US" dirty="0" smtClean="0">
                <a:solidFill>
                  <a:schemeClr val="tx1"/>
                </a:solidFill>
                <a:hlinkClick r:id="rId7"/>
              </a:rPr>
              <a:t>财务负责人</a:t>
            </a:r>
            <a:r>
              <a:rPr lang="zh-CN" altLang="en-US" dirty="0" smtClean="0">
                <a:solidFill>
                  <a:schemeClr val="tx1"/>
                </a:solidFill>
              </a:rPr>
              <a:t>及其报酬事项；</a:t>
            </a:r>
            <a:endParaRPr lang="zh-CN" alt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（十）制定公司的基本管理制度；</a:t>
            </a:r>
            <a:endParaRPr lang="zh-CN" alt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（十一）公司章程规定的其他职权。</a:t>
            </a:r>
            <a:endParaRPr lang="zh-CN" altLang="en-US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128095059"/>
  <p:tag name="MH_LIBRARY" val="CONTENTS"/>
  <p:tag name="MH_TYPE" val="NUMBER"/>
  <p:tag name="ID" val="626765"/>
  <p:tag name="MH_ORDER" val="1"/>
</p:tagLst>
</file>

<file path=ppt/tags/tag10.xml><?xml version="1.0" encoding="utf-8"?>
<p:tagLst xmlns:p="http://schemas.openxmlformats.org/presentationml/2006/main">
  <p:tag name="MH" val="20160128095059"/>
  <p:tag name="MH_LIBRARY" val="CONTENTS"/>
  <p:tag name="MH_TYPE" val="NUMBER"/>
  <p:tag name="ID" val="626765"/>
  <p:tag name="MH_ORDER" val="1"/>
</p:tagLst>
</file>

<file path=ppt/tags/tag11.xml><?xml version="1.0" encoding="utf-8"?>
<p:tagLst xmlns:p="http://schemas.openxmlformats.org/presentationml/2006/main">
  <p:tag name="MH" val="20160128095059"/>
  <p:tag name="MH_LIBRARY" val="CONTENTS"/>
  <p:tag name="MH_TYPE" val="OTHERS"/>
  <p:tag name="ID" val="626765"/>
</p:tagLst>
</file>

<file path=ppt/tags/tag12.xml><?xml version="1.0" encoding="utf-8"?>
<p:tagLst xmlns:p="http://schemas.openxmlformats.org/presentationml/2006/main">
  <p:tag name="MH" val="20160128095059"/>
  <p:tag name="MH_LIBRARY" val="CONTENTS"/>
  <p:tag name="MH_TYPE" val="ENTRY"/>
  <p:tag name="ID" val="626765"/>
  <p:tag name="MH_ORDER" val="1"/>
</p:tagLst>
</file>

<file path=ppt/tags/tag13.xml><?xml version="1.0" encoding="utf-8"?>
<p:tagLst xmlns:p="http://schemas.openxmlformats.org/presentationml/2006/main">
  <p:tag name="MH" val="20160128095059"/>
  <p:tag name="MH_LIBRARY" val="CONTENTS"/>
  <p:tag name="MH_AUTOCOLOR" val="FALSE"/>
  <p:tag name="MH_TYPE" val="CONTENTS"/>
  <p:tag name="ID" val="626765"/>
</p:tagLst>
</file>

<file path=ppt/tags/tag14.xml><?xml version="1.0" encoding="utf-8"?>
<p:tagLst xmlns:p="http://schemas.openxmlformats.org/presentationml/2006/main">
  <p:tag name="MH_CONTENTSID" val="258"/>
  <p:tag name="MH_SECTIONID" val="259,260,"/>
</p:tagLst>
</file>

<file path=ppt/tags/tag2.xml><?xml version="1.0" encoding="utf-8"?>
<p:tagLst xmlns:p="http://schemas.openxmlformats.org/presentationml/2006/main">
  <p:tag name="MH" val="20160128095059"/>
  <p:tag name="MH_LIBRARY" val="CONTENTS"/>
  <p:tag name="MH_TYPE" val="OTHERS"/>
  <p:tag name="ID" val="626765"/>
</p:tagLst>
</file>

<file path=ppt/tags/tag3.xml><?xml version="1.0" encoding="utf-8"?>
<p:tagLst xmlns:p="http://schemas.openxmlformats.org/presentationml/2006/main">
  <p:tag name="MH" val="20160128095059"/>
  <p:tag name="MH_LIBRARY" val="CONTENTS"/>
  <p:tag name="MH_TYPE" val="ENTRY"/>
  <p:tag name="ID" val="626765"/>
  <p:tag name="MH_ORDER" val="1"/>
</p:tagLst>
</file>

<file path=ppt/tags/tag4.xml><?xml version="1.0" encoding="utf-8"?>
<p:tagLst xmlns:p="http://schemas.openxmlformats.org/presentationml/2006/main">
  <p:tag name="MH" val="20160128095059"/>
  <p:tag name="MH_LIBRARY" val="CONTENTS"/>
  <p:tag name="MH_TYPE" val="NUMBER"/>
  <p:tag name="ID" val="626765"/>
  <p:tag name="MH_ORDER" val="2"/>
</p:tagLst>
</file>

<file path=ppt/tags/tag5.xml><?xml version="1.0" encoding="utf-8"?>
<p:tagLst xmlns:p="http://schemas.openxmlformats.org/presentationml/2006/main">
  <p:tag name="MH" val="20160128095059"/>
  <p:tag name="MH_LIBRARY" val="CONTENTS"/>
  <p:tag name="MH_TYPE" val="OTHERS"/>
  <p:tag name="ID" val="626765"/>
</p:tagLst>
</file>

<file path=ppt/tags/tag6.xml><?xml version="1.0" encoding="utf-8"?>
<p:tagLst xmlns:p="http://schemas.openxmlformats.org/presentationml/2006/main">
  <p:tag name="MH" val="20160128095059"/>
  <p:tag name="MH_LIBRARY" val="CONTENTS"/>
  <p:tag name="MH_TYPE" val="ENTRY"/>
  <p:tag name="ID" val="626765"/>
  <p:tag name="MH_ORDER" val="2"/>
</p:tagLst>
</file>

<file path=ppt/tags/tag7.xml><?xml version="1.0" encoding="utf-8"?>
<p:tagLst xmlns:p="http://schemas.openxmlformats.org/presentationml/2006/main">
  <p:tag name="MH" val="20160128095059"/>
  <p:tag name="MH_LIBRARY" val="CONTENTS"/>
  <p:tag name="MH_TYPE" val="OTHERS"/>
  <p:tag name="ID" val="626765"/>
</p:tagLst>
</file>

<file path=ppt/tags/tag8.xml><?xml version="1.0" encoding="utf-8"?>
<p:tagLst xmlns:p="http://schemas.openxmlformats.org/presentationml/2006/main">
  <p:tag name="MH" val="20160128095059"/>
  <p:tag name="MH_LIBRARY" val="CONTENTS"/>
  <p:tag name="MH_TYPE" val="OTHERS"/>
  <p:tag name="ID" val="626765"/>
</p:tagLst>
</file>

<file path=ppt/tags/tag9.xml><?xml version="1.0" encoding="utf-8"?>
<p:tagLst xmlns:p="http://schemas.openxmlformats.org/presentationml/2006/main">
  <p:tag name="MH" val="20160128095059"/>
  <p:tag name="MH_LIBRARY" val="CONTENTS"/>
  <p:tag name="MH_TYPE" val="OTHERS"/>
  <p:tag name="ID" val="626765"/>
</p:tagLst>
</file>

<file path=ppt/theme/theme1.xml><?xml version="1.0" encoding="utf-8"?>
<a:theme xmlns:a="http://schemas.openxmlformats.org/drawingml/2006/main" name="A000120140530A99PPBG">
  <a:themeElements>
    <a:clrScheme name="自定义 70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1198EB"/>
      </a:accent1>
      <a:accent2>
        <a:srgbClr val="628EE3"/>
      </a:accent2>
      <a:accent3>
        <a:srgbClr val="2BC3B5"/>
      </a:accent3>
      <a:accent4>
        <a:srgbClr val="92D050"/>
      </a:accent4>
      <a:accent5>
        <a:srgbClr val="FFC000"/>
      </a:accent5>
      <a:accent6>
        <a:srgbClr val="C0000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A000120150822A03KPBG</Template>
  <TotalTime>0</TotalTime>
  <Words>2329</Words>
  <Application>WPS 演示</Application>
  <PresentationFormat>自定义</PresentationFormat>
  <Paragraphs>127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幼圆</vt:lpstr>
      <vt:lpstr>Calibri</vt:lpstr>
      <vt:lpstr>黑体</vt:lpstr>
      <vt:lpstr>Times New Roman</vt:lpstr>
      <vt:lpstr>华文细黑</vt:lpstr>
      <vt:lpstr>隶书</vt:lpstr>
      <vt:lpstr>华文行楷</vt:lpstr>
      <vt:lpstr>Arial Unicode MS</vt:lpstr>
      <vt:lpstr>A000120140530A99PPBG</vt:lpstr>
      <vt:lpstr>股东会、董事会、监事会      会议管理制度</vt:lpstr>
      <vt:lpstr>PowerPoint 演示文稿</vt:lpstr>
      <vt:lpstr>定期会议和临时会议</vt:lpstr>
      <vt:lpstr>PowerPoint 演示文稿</vt:lpstr>
      <vt:lpstr>PowerPoint 演示文稿</vt:lpstr>
      <vt:lpstr>PowerPoint 演示文稿</vt:lpstr>
      <vt:lpstr>董事会</vt:lpstr>
      <vt:lpstr>董事会的召开</vt:lpstr>
      <vt:lpstr>董事会的职权</vt:lpstr>
      <vt:lpstr>监事会</vt:lpstr>
      <vt:lpstr>监事会的召开</vt:lpstr>
      <vt:lpstr>监事会的职权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商务工作模板</dc:title>
  <dc:creator>谢炎</dc:creator>
  <cp:lastModifiedBy>WPS_1595247147</cp:lastModifiedBy>
  <cp:revision>77</cp:revision>
  <dcterms:created xsi:type="dcterms:W3CDTF">2016-01-28T01:44:00Z</dcterms:created>
  <dcterms:modified xsi:type="dcterms:W3CDTF">2020-11-08T13:39:40Z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